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P-MXciFfc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ipDOXEBn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ouLSLatC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FB85DD-508C-49EF-89D0-615CE9C26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Kto napisał </a:t>
            </a:r>
            <a:br>
              <a:rPr lang="pl-PL" dirty="0"/>
            </a:br>
            <a:r>
              <a:rPr lang="pl-PL" dirty="0"/>
              <a:t>pismo święte?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7BA6D0D-1E54-4311-9A85-FA6428BA4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Autor jeden, czy może wielu?</a:t>
            </a:r>
          </a:p>
        </p:txBody>
      </p:sp>
    </p:spTree>
    <p:extLst>
      <p:ext uri="{BB962C8B-B14F-4D97-AF65-F5344CB8AC3E}">
        <p14:creationId xmlns:p14="http://schemas.microsoft.com/office/powerpoint/2010/main" val="373842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A3130-0EA9-47B3-84D7-513F9CFF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na czytanie pisma Świętego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AD97DF4-6B97-43CE-B700-EC068B3AF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3" y="1531000"/>
            <a:ext cx="5943600" cy="333879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C8BA64-305B-4013-A296-BF268F293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hlinkClick r:id="rId3"/>
              </a:rPr>
              <a:t>Czytanie Pisma </a:t>
            </a:r>
            <a:r>
              <a:rPr lang="pl-PL" dirty="0" err="1">
                <a:hlinkClick r:id="rId3"/>
              </a:rPr>
              <a:t>Świetego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59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FD804D-B846-4E4D-846A-53FDB063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Youtcat</a:t>
            </a:r>
            <a:r>
              <a:rPr lang="pl-PL" dirty="0"/>
              <a:t> o Biblii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1F6B1BC-59AC-48E0-9C27-32A4E548A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3" y="971550"/>
            <a:ext cx="5943600" cy="44577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BC6462E-3966-41AA-AA10-89F1A069E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Biblia jest jak długi list Boga do każdego z nas z osobna (p.16)</a:t>
            </a:r>
          </a:p>
        </p:txBody>
      </p:sp>
    </p:spTree>
    <p:extLst>
      <p:ext uri="{BB962C8B-B14F-4D97-AF65-F5344CB8AC3E}">
        <p14:creationId xmlns:p14="http://schemas.microsoft.com/office/powerpoint/2010/main" val="309344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D21B5FB-7EAC-43A5-902A-298BF323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587" y="609600"/>
            <a:ext cx="3848051" cy="51816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17F6E5-5392-4A9E-B0FB-BAB0B0FC3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6011" y="647700"/>
            <a:ext cx="4924403" cy="4991100"/>
          </a:xfrm>
        </p:spPr>
        <p:txBody>
          <a:bodyPr>
            <a:normAutofit/>
          </a:bodyPr>
          <a:lstStyle/>
          <a:p>
            <a:r>
              <a:rPr lang="pl-PL" sz="2400" dirty="0"/>
              <a:t>Najważniejszym Słowem, które Bóg wypowiedział do nas, jest JEZUS.</a:t>
            </a:r>
          </a:p>
          <a:p>
            <a:r>
              <a:rPr lang="pl-PL" sz="2400" dirty="0"/>
              <a:t>Poznając Jego słowa i czyny, „wszyscy ludzie wszystkich czasów mogą poznać, kim jest Bóg i co jest niezbędne dla ich zbawienia” </a:t>
            </a:r>
            <a:r>
              <a:rPr lang="pl-PL" sz="2400" dirty="0" err="1"/>
              <a:t>Youcat</a:t>
            </a:r>
            <a:r>
              <a:rPr lang="pl-PL" sz="2400" dirty="0"/>
              <a:t>, p.10</a:t>
            </a:r>
          </a:p>
        </p:txBody>
      </p:sp>
    </p:spTree>
    <p:extLst>
      <p:ext uri="{BB962C8B-B14F-4D97-AF65-F5344CB8AC3E}">
        <p14:creationId xmlns:p14="http://schemas.microsoft.com/office/powerpoint/2010/main" val="332419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B774C2-ADF0-4C5E-A014-9452A866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Co to znaczy, że Księgi Pisma są natchnione?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A69C02-379F-428E-B60F-176E9E9A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/>
              <a:t>NATCHNIENIE (łac. </a:t>
            </a:r>
            <a:r>
              <a:rPr lang="pl-PL" sz="2800" i="1" dirty="0" err="1"/>
              <a:t>Inspiratio</a:t>
            </a:r>
            <a:r>
              <a:rPr lang="pl-PL" sz="2800" dirty="0"/>
              <a:t>) – „Boży wpływ na ludzkiego autora Biblii, dzięki czemu to samego Boga należy uważać za autora ksiąg świętych” </a:t>
            </a:r>
            <a:r>
              <a:rPr lang="pl-PL" sz="2800" dirty="0" err="1"/>
              <a:t>Youcat</a:t>
            </a:r>
            <a:r>
              <a:rPr lang="pl-PL" sz="2800" dirty="0"/>
              <a:t>, s. 21</a:t>
            </a:r>
          </a:p>
        </p:txBody>
      </p:sp>
    </p:spTree>
    <p:extLst>
      <p:ext uri="{BB962C8B-B14F-4D97-AF65-F5344CB8AC3E}">
        <p14:creationId xmlns:p14="http://schemas.microsoft.com/office/powerpoint/2010/main" val="336732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E2BA9B9-80DD-4F66-A59B-2FB91831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dirty="0">
                <a:effectLst/>
              </a:rPr>
              <a:t>2 Tm 3,16 n.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CD4BE7A-56C3-493A-A5C4-9FBA1D6B4B60}"/>
              </a:ext>
            </a:extLst>
          </p:cNvPr>
          <p:cNvSpPr txBox="1"/>
          <p:nvPr/>
        </p:nvSpPr>
        <p:spPr>
          <a:xfrm>
            <a:off x="1141413" y="2690336"/>
            <a:ext cx="106822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3600" dirty="0"/>
              <a:t> Wszelkie Pismo (jest) przez Boga natchnione i jest pożyteczne do nauczania i przekonywania, do poprawiania, do wychowywania w sprawiedliwości – aby człowiek Boży był doskonały, przysposobiony do każdego dobrego czynu.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28933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E2BA9B9-80DD-4F66-A59B-2FB91831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dirty="0">
                <a:effectLst/>
              </a:rPr>
              <a:t>2 P 1, 19 - 21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CD4BE7A-56C3-493A-A5C4-9FBA1D6B4B60}"/>
              </a:ext>
            </a:extLst>
          </p:cNvPr>
          <p:cNvSpPr txBox="1"/>
          <p:nvPr/>
        </p:nvSpPr>
        <p:spPr>
          <a:xfrm>
            <a:off x="1141413" y="2690337"/>
            <a:ext cx="101742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800" dirty="0"/>
              <a:t> </a:t>
            </a:r>
            <a:r>
              <a:rPr lang="pl-PL" altLang="pl-PL" sz="2800" dirty="0">
                <a:effectLst/>
              </a:rPr>
              <a:t>Mamy jednak mocniejszą, prorocką mowę, i dobrze zrobicie, jeżeli będziecie przy niej trwali jak przy lampie, która świeci w ciemnym miejscu, aż dzień zaświta, a gwiazda poranna wzejdzie w waszych sercach. To przede wszystkim miejcie na uwadze, że żadne proroctwo pisma nie jest do prywatnego wyjaśniania. Nie z woli bowiem ludzkiej zostało kiedyś przyniesione proroctwo, </a:t>
            </a:r>
            <a:r>
              <a:rPr lang="pl-PL" altLang="pl-PL" sz="2800" u="sng" dirty="0">
                <a:effectLst/>
              </a:rPr>
              <a:t>ale kierowani Duchem Świętym mówili od Boga święci ludzie</a:t>
            </a:r>
            <a:r>
              <a:rPr lang="pl-PL" altLang="pl-PL" sz="2800" dirty="0">
                <a:effectLst/>
              </a:rPr>
              <a:t>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4370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E2BA9B9-80DD-4F66-A59B-2FB91831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dirty="0"/>
              <a:t>Sobór Watykański II, </a:t>
            </a:r>
            <a:r>
              <a:rPr lang="pl-PL" altLang="pl-PL" sz="3200" dirty="0" err="1"/>
              <a:t>konst</a:t>
            </a:r>
            <a:r>
              <a:rPr lang="pl-PL" altLang="pl-PL" sz="3200" dirty="0"/>
              <a:t>. Dei verbum, 11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CD4BE7A-56C3-493A-A5C4-9FBA1D6B4B60}"/>
              </a:ext>
            </a:extLst>
          </p:cNvPr>
          <p:cNvSpPr txBox="1"/>
          <p:nvPr/>
        </p:nvSpPr>
        <p:spPr>
          <a:xfrm>
            <a:off x="1141413" y="2690337"/>
            <a:ext cx="101742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800" dirty="0"/>
              <a:t>Wreszcie do sporządzenia ksiąg świętych wybrał Bóg ludzi, którymi jako używającymi własnych zdolności i siły posłużył się, aby przy Jego działaniu w nich i przez nich, jako prawdziwi </a:t>
            </a:r>
            <a:r>
              <a:rPr lang="pl-PL" altLang="pl-PL" sz="2800" dirty="0" err="1"/>
              <a:t>autorowie</a:t>
            </a:r>
            <a:r>
              <a:rPr lang="pl-PL" altLang="pl-PL" sz="2800" dirty="0"/>
              <a:t> przekazali na piśmie to wszystko i tylko to, co On chciał.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5076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5BD1A-8554-4DAC-9BB6-28EB5F9D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Biblia/pismo święte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BBCE7FD-6003-4EA2-AFCB-4E5C9D809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9734" y="609600"/>
            <a:ext cx="4151757" cy="51816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F98AD9-0C6D-4320-A983-D8C11C7B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hlinkClick r:id="rId3"/>
              </a:rPr>
              <a:t>podstawowe informacje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543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13115E-9395-4B11-AA01-7D2C74CD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Człowieku czytaj Pismo Święte - ks. Jakub Bartczak o modlitwie Biblią</a:t>
            </a:r>
            <a:br>
              <a:rPr lang="pl-PL" b="1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4AFD891-7242-4273-9F72-951E39494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900" y="811213"/>
            <a:ext cx="5168900" cy="51689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96B570-C6DC-4704-A134-8215BC707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hlinkClick r:id="rId3"/>
              </a:rPr>
              <a:t>Modlitwa Pismem Świętym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5252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54</TotalTime>
  <Words>327</Words>
  <Application>Microsoft Office PowerPoint</Application>
  <PresentationFormat>Panoramiczny</PresentationFormat>
  <Paragraphs>20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Siatka</vt:lpstr>
      <vt:lpstr>Kto napisał  pismo święte?</vt:lpstr>
      <vt:lpstr>Youtcat o Biblii</vt:lpstr>
      <vt:lpstr>Prezentacja programu PowerPoint</vt:lpstr>
      <vt:lpstr>Co to znaczy, że Księgi Pisma są natchnione?</vt:lpstr>
      <vt:lpstr>2 Tm 3,16 n.</vt:lpstr>
      <vt:lpstr>2 P 1, 19 - 21</vt:lpstr>
      <vt:lpstr>Sobór Watykański II, konst. Dei verbum, 11</vt:lpstr>
      <vt:lpstr>Biblia/pismo święte</vt:lpstr>
      <vt:lpstr>Człowieku czytaj Pismo Święte - ks. Jakub Bartczak o modlitwie Biblią </vt:lpstr>
      <vt:lpstr>Czas na czytanie pisma Świętego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napisał  pismo święte?</dc:title>
  <dc:creator>Jakub Szelka</dc:creator>
  <cp:lastModifiedBy>Jakub Szelka</cp:lastModifiedBy>
  <cp:revision>6</cp:revision>
  <dcterms:created xsi:type="dcterms:W3CDTF">2020-09-08T18:16:41Z</dcterms:created>
  <dcterms:modified xsi:type="dcterms:W3CDTF">2020-09-08T19:12:23Z</dcterms:modified>
</cp:coreProperties>
</file>