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6" r:id="rId2"/>
    <p:sldId id="286" r:id="rId3"/>
    <p:sldId id="347" r:id="rId4"/>
    <p:sldId id="348" r:id="rId5"/>
    <p:sldId id="349" r:id="rId6"/>
    <p:sldId id="350" r:id="rId7"/>
    <p:sldId id="351" r:id="rId8"/>
    <p:sldId id="257" r:id="rId9"/>
    <p:sldId id="316" r:id="rId10"/>
    <p:sldId id="319" r:id="rId11"/>
    <p:sldId id="317" r:id="rId12"/>
    <p:sldId id="318" r:id="rId13"/>
    <p:sldId id="329" r:id="rId14"/>
    <p:sldId id="330" r:id="rId15"/>
    <p:sldId id="258" r:id="rId16"/>
    <p:sldId id="331" r:id="rId17"/>
    <p:sldId id="332" r:id="rId18"/>
    <p:sldId id="333" r:id="rId19"/>
    <p:sldId id="274" r:id="rId20"/>
    <p:sldId id="275" r:id="rId21"/>
    <p:sldId id="320" r:id="rId22"/>
    <p:sldId id="321" r:id="rId23"/>
    <p:sldId id="325" r:id="rId24"/>
    <p:sldId id="259" r:id="rId25"/>
    <p:sldId id="288" r:id="rId26"/>
    <p:sldId id="289" r:id="rId27"/>
    <p:sldId id="290" r:id="rId28"/>
    <p:sldId id="335" r:id="rId29"/>
    <p:sldId id="336" r:id="rId30"/>
    <p:sldId id="338" r:id="rId31"/>
    <p:sldId id="339" r:id="rId32"/>
    <p:sldId id="341" r:id="rId33"/>
    <p:sldId id="342" r:id="rId34"/>
    <p:sldId id="344" r:id="rId35"/>
    <p:sldId id="345" r:id="rId36"/>
    <p:sldId id="260" r:id="rId37"/>
    <p:sldId id="278" r:id="rId38"/>
    <p:sldId id="262" r:id="rId39"/>
    <p:sldId id="263" r:id="rId40"/>
    <p:sldId id="267" r:id="rId41"/>
    <p:sldId id="293" r:id="rId42"/>
    <p:sldId id="268" r:id="rId43"/>
    <p:sldId id="282" r:id="rId44"/>
    <p:sldId id="304" r:id="rId45"/>
    <p:sldId id="305" r:id="rId46"/>
    <p:sldId id="307" r:id="rId47"/>
    <p:sldId id="308" r:id="rId48"/>
    <p:sldId id="309" r:id="rId49"/>
    <p:sldId id="310" r:id="rId50"/>
    <p:sldId id="311" r:id="rId51"/>
    <p:sldId id="312" r:id="rId52"/>
    <p:sldId id="313" r:id="rId53"/>
    <p:sldId id="314" r:id="rId54"/>
  </p:sldIdLst>
  <p:sldSz cx="9144000" cy="6858000" type="screen4x3"/>
  <p:notesSz cx="6858000" cy="9144000"/>
  <p:defaultTextStyle>
    <a:defPPr>
      <a:defRPr lang="pl-PL"/>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clrMru>
    <a:srgbClr val="00FFFF"/>
    <a:srgbClr val="00CCFF"/>
    <a:srgbClr val="0099FF"/>
    <a:srgbClr val="FF3300"/>
    <a:srgbClr val="993300"/>
    <a:srgbClr val="FFFF00"/>
    <a:srgbClr val="99CCFF"/>
    <a:srgbClr val="66FF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79" d="100"/>
          <a:sy n="79" d="100"/>
        </p:scale>
        <p:origin x="-240"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lvl1pPr>
              <a:defRPr/>
            </a:lvl1pPr>
          </a:lstStyle>
          <a:p>
            <a:endParaRPr lang="pl-PL"/>
          </a:p>
        </p:txBody>
      </p:sp>
      <p:sp>
        <p:nvSpPr>
          <p:cNvPr id="5" name="Symbol zastępczy stopki 4"/>
          <p:cNvSpPr>
            <a:spLocks noGrp="1"/>
          </p:cNvSpPr>
          <p:nvPr>
            <p:ph type="ftr" sz="quarter" idx="11"/>
          </p:nvPr>
        </p:nvSpPr>
        <p:spPr/>
        <p:txBody>
          <a:bodyPr/>
          <a:lstStyle>
            <a:lvl1pPr>
              <a:defRPr/>
            </a:lvl1pPr>
          </a:lstStyle>
          <a:p>
            <a:endParaRPr lang="pl-PL"/>
          </a:p>
        </p:txBody>
      </p:sp>
      <p:sp>
        <p:nvSpPr>
          <p:cNvPr id="6" name="Symbol zastępczy numeru slajdu 5"/>
          <p:cNvSpPr>
            <a:spLocks noGrp="1"/>
          </p:cNvSpPr>
          <p:nvPr>
            <p:ph type="sldNum" sz="quarter" idx="12"/>
          </p:nvPr>
        </p:nvSpPr>
        <p:spPr/>
        <p:txBody>
          <a:bodyPr/>
          <a:lstStyle>
            <a:lvl1pPr>
              <a:defRPr/>
            </a:lvl1pPr>
          </a:lstStyle>
          <a:p>
            <a:fld id="{71EC09AF-5959-4D5C-9A6E-57E5821F3751}" type="slidenum">
              <a:rPr lang="pl-PL"/>
              <a:pPr/>
              <a:t>‹#›</a:t>
            </a:fld>
            <a:endParaRPr lang="pl-PL"/>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lvl1pPr>
              <a:defRPr/>
            </a:lvl1pPr>
          </a:lstStyle>
          <a:p>
            <a:endParaRPr lang="pl-PL"/>
          </a:p>
        </p:txBody>
      </p:sp>
      <p:sp>
        <p:nvSpPr>
          <p:cNvPr id="5" name="Symbol zastępczy stopki 4"/>
          <p:cNvSpPr>
            <a:spLocks noGrp="1"/>
          </p:cNvSpPr>
          <p:nvPr>
            <p:ph type="ftr" sz="quarter" idx="11"/>
          </p:nvPr>
        </p:nvSpPr>
        <p:spPr/>
        <p:txBody>
          <a:bodyPr/>
          <a:lstStyle>
            <a:lvl1pPr>
              <a:defRPr/>
            </a:lvl1pPr>
          </a:lstStyle>
          <a:p>
            <a:endParaRPr lang="pl-PL"/>
          </a:p>
        </p:txBody>
      </p:sp>
      <p:sp>
        <p:nvSpPr>
          <p:cNvPr id="6" name="Symbol zastępczy numeru slajdu 5"/>
          <p:cNvSpPr>
            <a:spLocks noGrp="1"/>
          </p:cNvSpPr>
          <p:nvPr>
            <p:ph type="sldNum" sz="quarter" idx="12"/>
          </p:nvPr>
        </p:nvSpPr>
        <p:spPr/>
        <p:txBody>
          <a:bodyPr/>
          <a:lstStyle>
            <a:lvl1pPr>
              <a:defRPr/>
            </a:lvl1pPr>
          </a:lstStyle>
          <a:p>
            <a:fld id="{D05ED890-8EE5-4E87-89E6-8B112B13C09F}" type="slidenum">
              <a:rPr lang="pl-PL"/>
              <a:pPr/>
              <a:t>‹#›</a:t>
            </a:fld>
            <a:endParaRPr lang="pl-PL"/>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lvl1pPr>
              <a:defRPr/>
            </a:lvl1pPr>
          </a:lstStyle>
          <a:p>
            <a:endParaRPr lang="pl-PL"/>
          </a:p>
        </p:txBody>
      </p:sp>
      <p:sp>
        <p:nvSpPr>
          <p:cNvPr id="5" name="Symbol zastępczy stopki 4"/>
          <p:cNvSpPr>
            <a:spLocks noGrp="1"/>
          </p:cNvSpPr>
          <p:nvPr>
            <p:ph type="ftr" sz="quarter" idx="11"/>
          </p:nvPr>
        </p:nvSpPr>
        <p:spPr/>
        <p:txBody>
          <a:bodyPr/>
          <a:lstStyle>
            <a:lvl1pPr>
              <a:defRPr/>
            </a:lvl1pPr>
          </a:lstStyle>
          <a:p>
            <a:endParaRPr lang="pl-PL"/>
          </a:p>
        </p:txBody>
      </p:sp>
      <p:sp>
        <p:nvSpPr>
          <p:cNvPr id="6" name="Symbol zastępczy numeru slajdu 5"/>
          <p:cNvSpPr>
            <a:spLocks noGrp="1"/>
          </p:cNvSpPr>
          <p:nvPr>
            <p:ph type="sldNum" sz="quarter" idx="12"/>
          </p:nvPr>
        </p:nvSpPr>
        <p:spPr/>
        <p:txBody>
          <a:bodyPr/>
          <a:lstStyle>
            <a:lvl1pPr>
              <a:defRPr/>
            </a:lvl1pPr>
          </a:lstStyle>
          <a:p>
            <a:fld id="{F37D72A8-3053-4256-93EB-4B7FC71CA7AE}" type="slidenum">
              <a:rPr lang="pl-PL"/>
              <a:pPr/>
              <a:t>‹#›</a:t>
            </a:fld>
            <a:endParaRPr lang="pl-PL"/>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Zawartość">
    <p:spTree>
      <p:nvGrpSpPr>
        <p:cNvPr id="1" name=""/>
        <p:cNvGrpSpPr/>
        <p:nvPr/>
      </p:nvGrpSpPr>
      <p:grpSpPr>
        <a:xfrm>
          <a:off x="0" y="0"/>
          <a:ext cx="0" cy="0"/>
          <a:chOff x="0" y="0"/>
          <a:chExt cx="0" cy="0"/>
        </a:xfrm>
      </p:grpSpPr>
      <p:sp>
        <p:nvSpPr>
          <p:cNvPr id="2" name="Symbol zastępczy zawartości 1"/>
          <p:cNvSpPr>
            <a:spLocks noGrp="1"/>
          </p:cNvSpPr>
          <p:nvPr>
            <p:ph/>
          </p:nvPr>
        </p:nvSpPr>
        <p:spPr>
          <a:xfrm>
            <a:off x="685800" y="609600"/>
            <a:ext cx="7772400" cy="5486400"/>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3" name="Rectangle 4"/>
          <p:cNvSpPr>
            <a:spLocks noGrp="1" noChangeArrowheads="1"/>
          </p:cNvSpPr>
          <p:nvPr>
            <p:ph type="dt" sz="half" idx="10"/>
          </p:nvPr>
        </p:nvSpPr>
        <p:spPr>
          <a:ln/>
        </p:spPr>
        <p:txBody>
          <a:bodyPr/>
          <a:lstStyle>
            <a:lvl1pPr>
              <a:defRPr/>
            </a:lvl1pPr>
          </a:lstStyle>
          <a:p>
            <a:pPr>
              <a:defRPr/>
            </a:pPr>
            <a:endParaRPr lang="pl-PL"/>
          </a:p>
        </p:txBody>
      </p:sp>
      <p:sp>
        <p:nvSpPr>
          <p:cNvPr id="4" name="Rectangle 5"/>
          <p:cNvSpPr>
            <a:spLocks noGrp="1" noChangeArrowheads="1"/>
          </p:cNvSpPr>
          <p:nvPr>
            <p:ph type="ftr" sz="quarter" idx="11"/>
          </p:nvPr>
        </p:nvSpPr>
        <p:spPr>
          <a:ln/>
        </p:spPr>
        <p:txBody>
          <a:bodyPr/>
          <a:lstStyle>
            <a:lvl1pPr>
              <a:defRPr/>
            </a:lvl1pPr>
          </a:lstStyle>
          <a:p>
            <a:pPr>
              <a:defRPr/>
            </a:pPr>
            <a:endParaRPr lang="pl-PL"/>
          </a:p>
        </p:txBody>
      </p:sp>
      <p:sp>
        <p:nvSpPr>
          <p:cNvPr id="5" name="Rectangle 6"/>
          <p:cNvSpPr>
            <a:spLocks noGrp="1" noChangeArrowheads="1"/>
          </p:cNvSpPr>
          <p:nvPr>
            <p:ph type="sldNum" sz="quarter" idx="12"/>
          </p:nvPr>
        </p:nvSpPr>
        <p:spPr>
          <a:ln/>
        </p:spPr>
        <p:txBody>
          <a:bodyPr/>
          <a:lstStyle>
            <a:lvl1pPr>
              <a:defRPr/>
            </a:lvl1pPr>
          </a:lstStyle>
          <a:p>
            <a:pPr>
              <a:defRPr/>
            </a:pPr>
            <a:fld id="{C1860B1A-221C-4C6C-8BA2-742332780AD4}" type="slidenum">
              <a:rPr lang="pl-PL"/>
              <a:pPr>
                <a:defRPr/>
              </a:pPr>
              <a:t>‹#›</a:t>
            </a:fld>
            <a:endParaRPr lang="pl-PL"/>
          </a:p>
        </p:txBody>
      </p:sp>
    </p:spTree>
  </p:cSld>
  <p:clrMapOvr>
    <a:masterClrMapping/>
  </p:clrMapOvr>
  <p:transition spd="slow" advTm="5000">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lvl1pPr>
              <a:defRPr/>
            </a:lvl1pPr>
          </a:lstStyle>
          <a:p>
            <a:endParaRPr lang="pl-PL"/>
          </a:p>
        </p:txBody>
      </p:sp>
      <p:sp>
        <p:nvSpPr>
          <p:cNvPr id="5" name="Symbol zastępczy stopki 4"/>
          <p:cNvSpPr>
            <a:spLocks noGrp="1"/>
          </p:cNvSpPr>
          <p:nvPr>
            <p:ph type="ftr" sz="quarter" idx="11"/>
          </p:nvPr>
        </p:nvSpPr>
        <p:spPr/>
        <p:txBody>
          <a:bodyPr/>
          <a:lstStyle>
            <a:lvl1pPr>
              <a:defRPr/>
            </a:lvl1pPr>
          </a:lstStyle>
          <a:p>
            <a:endParaRPr lang="pl-PL"/>
          </a:p>
        </p:txBody>
      </p:sp>
      <p:sp>
        <p:nvSpPr>
          <p:cNvPr id="6" name="Symbol zastępczy numeru slajdu 5"/>
          <p:cNvSpPr>
            <a:spLocks noGrp="1"/>
          </p:cNvSpPr>
          <p:nvPr>
            <p:ph type="sldNum" sz="quarter" idx="12"/>
          </p:nvPr>
        </p:nvSpPr>
        <p:spPr/>
        <p:txBody>
          <a:bodyPr/>
          <a:lstStyle>
            <a:lvl1pPr>
              <a:defRPr/>
            </a:lvl1pPr>
          </a:lstStyle>
          <a:p>
            <a:fld id="{8BB600F7-7BA8-4976-A2A7-F48D7310BB2D}" type="slidenum">
              <a:rPr lang="pl-PL"/>
              <a:pPr/>
              <a:t>‹#›</a:t>
            </a:fld>
            <a:endParaRPr lang="pl-PL"/>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lvl1pPr>
              <a:defRPr/>
            </a:lvl1pPr>
          </a:lstStyle>
          <a:p>
            <a:endParaRPr lang="pl-PL"/>
          </a:p>
        </p:txBody>
      </p:sp>
      <p:sp>
        <p:nvSpPr>
          <p:cNvPr id="5" name="Symbol zastępczy stopki 4"/>
          <p:cNvSpPr>
            <a:spLocks noGrp="1"/>
          </p:cNvSpPr>
          <p:nvPr>
            <p:ph type="ftr" sz="quarter" idx="11"/>
          </p:nvPr>
        </p:nvSpPr>
        <p:spPr/>
        <p:txBody>
          <a:bodyPr/>
          <a:lstStyle>
            <a:lvl1pPr>
              <a:defRPr/>
            </a:lvl1pPr>
          </a:lstStyle>
          <a:p>
            <a:endParaRPr lang="pl-PL"/>
          </a:p>
        </p:txBody>
      </p:sp>
      <p:sp>
        <p:nvSpPr>
          <p:cNvPr id="6" name="Symbol zastępczy numeru slajdu 5"/>
          <p:cNvSpPr>
            <a:spLocks noGrp="1"/>
          </p:cNvSpPr>
          <p:nvPr>
            <p:ph type="sldNum" sz="quarter" idx="12"/>
          </p:nvPr>
        </p:nvSpPr>
        <p:spPr/>
        <p:txBody>
          <a:bodyPr/>
          <a:lstStyle>
            <a:lvl1pPr>
              <a:defRPr/>
            </a:lvl1pPr>
          </a:lstStyle>
          <a:p>
            <a:fld id="{F69234B6-F39A-469C-8A71-97D45542F5E9}" type="slidenum">
              <a:rPr lang="pl-PL"/>
              <a:pPr/>
              <a:t>‹#›</a:t>
            </a:fld>
            <a:endParaRPr lang="pl-PL"/>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lvl1pPr>
              <a:defRPr/>
            </a:lvl1pPr>
          </a:lstStyle>
          <a:p>
            <a:endParaRPr lang="pl-PL"/>
          </a:p>
        </p:txBody>
      </p:sp>
      <p:sp>
        <p:nvSpPr>
          <p:cNvPr id="6" name="Symbol zastępczy stopki 5"/>
          <p:cNvSpPr>
            <a:spLocks noGrp="1"/>
          </p:cNvSpPr>
          <p:nvPr>
            <p:ph type="ftr" sz="quarter" idx="11"/>
          </p:nvPr>
        </p:nvSpPr>
        <p:spPr/>
        <p:txBody>
          <a:bodyPr/>
          <a:lstStyle>
            <a:lvl1pPr>
              <a:defRPr/>
            </a:lvl1pPr>
          </a:lstStyle>
          <a:p>
            <a:endParaRPr lang="pl-PL"/>
          </a:p>
        </p:txBody>
      </p:sp>
      <p:sp>
        <p:nvSpPr>
          <p:cNvPr id="7" name="Symbol zastępczy numeru slajdu 6"/>
          <p:cNvSpPr>
            <a:spLocks noGrp="1"/>
          </p:cNvSpPr>
          <p:nvPr>
            <p:ph type="sldNum" sz="quarter" idx="12"/>
          </p:nvPr>
        </p:nvSpPr>
        <p:spPr/>
        <p:txBody>
          <a:bodyPr/>
          <a:lstStyle>
            <a:lvl1pPr>
              <a:defRPr/>
            </a:lvl1pPr>
          </a:lstStyle>
          <a:p>
            <a:fld id="{5FB67F09-10C1-4397-9941-7A1CCCA72828}" type="slidenum">
              <a:rPr lang="pl-PL"/>
              <a:pPr/>
              <a:t>‹#›</a:t>
            </a:fld>
            <a:endParaRPr lang="pl-PL"/>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lvl1pPr>
              <a:defRPr/>
            </a:lvl1pPr>
          </a:lstStyle>
          <a:p>
            <a:endParaRPr lang="pl-PL"/>
          </a:p>
        </p:txBody>
      </p:sp>
      <p:sp>
        <p:nvSpPr>
          <p:cNvPr id="8" name="Symbol zastępczy stopki 7"/>
          <p:cNvSpPr>
            <a:spLocks noGrp="1"/>
          </p:cNvSpPr>
          <p:nvPr>
            <p:ph type="ftr" sz="quarter" idx="11"/>
          </p:nvPr>
        </p:nvSpPr>
        <p:spPr/>
        <p:txBody>
          <a:bodyPr/>
          <a:lstStyle>
            <a:lvl1pPr>
              <a:defRPr/>
            </a:lvl1pPr>
          </a:lstStyle>
          <a:p>
            <a:endParaRPr lang="pl-PL"/>
          </a:p>
        </p:txBody>
      </p:sp>
      <p:sp>
        <p:nvSpPr>
          <p:cNvPr id="9" name="Symbol zastępczy numeru slajdu 8"/>
          <p:cNvSpPr>
            <a:spLocks noGrp="1"/>
          </p:cNvSpPr>
          <p:nvPr>
            <p:ph type="sldNum" sz="quarter" idx="12"/>
          </p:nvPr>
        </p:nvSpPr>
        <p:spPr/>
        <p:txBody>
          <a:bodyPr/>
          <a:lstStyle>
            <a:lvl1pPr>
              <a:defRPr/>
            </a:lvl1pPr>
          </a:lstStyle>
          <a:p>
            <a:fld id="{5FEC3A93-09B2-4601-80DC-3FE54D0D7F0A}" type="slidenum">
              <a:rPr lang="pl-PL"/>
              <a:pPr/>
              <a:t>‹#›</a:t>
            </a:fld>
            <a:endParaRPr lang="pl-PL"/>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lvl1pPr>
              <a:defRPr/>
            </a:lvl1pPr>
          </a:lstStyle>
          <a:p>
            <a:endParaRPr lang="pl-PL"/>
          </a:p>
        </p:txBody>
      </p:sp>
      <p:sp>
        <p:nvSpPr>
          <p:cNvPr id="4" name="Symbol zastępczy stopki 3"/>
          <p:cNvSpPr>
            <a:spLocks noGrp="1"/>
          </p:cNvSpPr>
          <p:nvPr>
            <p:ph type="ftr" sz="quarter" idx="11"/>
          </p:nvPr>
        </p:nvSpPr>
        <p:spPr/>
        <p:txBody>
          <a:bodyPr/>
          <a:lstStyle>
            <a:lvl1pPr>
              <a:defRPr/>
            </a:lvl1pPr>
          </a:lstStyle>
          <a:p>
            <a:endParaRPr lang="pl-PL"/>
          </a:p>
        </p:txBody>
      </p:sp>
      <p:sp>
        <p:nvSpPr>
          <p:cNvPr id="5" name="Symbol zastępczy numeru slajdu 4"/>
          <p:cNvSpPr>
            <a:spLocks noGrp="1"/>
          </p:cNvSpPr>
          <p:nvPr>
            <p:ph type="sldNum" sz="quarter" idx="12"/>
          </p:nvPr>
        </p:nvSpPr>
        <p:spPr/>
        <p:txBody>
          <a:bodyPr/>
          <a:lstStyle>
            <a:lvl1pPr>
              <a:defRPr/>
            </a:lvl1pPr>
          </a:lstStyle>
          <a:p>
            <a:fld id="{BC1A2699-D33F-4137-8919-91A105516A0B}" type="slidenum">
              <a:rPr lang="pl-PL"/>
              <a:pPr/>
              <a:t>‹#›</a:t>
            </a:fld>
            <a:endParaRPr lang="pl-PL"/>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lvl1pPr>
              <a:defRPr/>
            </a:lvl1pPr>
          </a:lstStyle>
          <a:p>
            <a:endParaRPr lang="pl-PL"/>
          </a:p>
        </p:txBody>
      </p:sp>
      <p:sp>
        <p:nvSpPr>
          <p:cNvPr id="3" name="Symbol zastępczy stopki 2"/>
          <p:cNvSpPr>
            <a:spLocks noGrp="1"/>
          </p:cNvSpPr>
          <p:nvPr>
            <p:ph type="ftr" sz="quarter" idx="11"/>
          </p:nvPr>
        </p:nvSpPr>
        <p:spPr/>
        <p:txBody>
          <a:bodyPr/>
          <a:lstStyle>
            <a:lvl1pPr>
              <a:defRPr/>
            </a:lvl1pPr>
          </a:lstStyle>
          <a:p>
            <a:endParaRPr lang="pl-PL"/>
          </a:p>
        </p:txBody>
      </p:sp>
      <p:sp>
        <p:nvSpPr>
          <p:cNvPr id="4" name="Symbol zastępczy numeru slajdu 3"/>
          <p:cNvSpPr>
            <a:spLocks noGrp="1"/>
          </p:cNvSpPr>
          <p:nvPr>
            <p:ph type="sldNum" sz="quarter" idx="12"/>
          </p:nvPr>
        </p:nvSpPr>
        <p:spPr/>
        <p:txBody>
          <a:bodyPr/>
          <a:lstStyle>
            <a:lvl1pPr>
              <a:defRPr/>
            </a:lvl1pPr>
          </a:lstStyle>
          <a:p>
            <a:fld id="{04E1BB39-850B-4D29-A421-0D687456A5C4}" type="slidenum">
              <a:rPr lang="pl-PL"/>
              <a:pPr/>
              <a:t>‹#›</a:t>
            </a:fld>
            <a:endParaRPr lang="pl-PL"/>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lvl1pPr>
              <a:defRPr/>
            </a:lvl1pPr>
          </a:lstStyle>
          <a:p>
            <a:endParaRPr lang="pl-PL"/>
          </a:p>
        </p:txBody>
      </p:sp>
      <p:sp>
        <p:nvSpPr>
          <p:cNvPr id="6" name="Symbol zastępczy stopki 5"/>
          <p:cNvSpPr>
            <a:spLocks noGrp="1"/>
          </p:cNvSpPr>
          <p:nvPr>
            <p:ph type="ftr" sz="quarter" idx="11"/>
          </p:nvPr>
        </p:nvSpPr>
        <p:spPr/>
        <p:txBody>
          <a:bodyPr/>
          <a:lstStyle>
            <a:lvl1pPr>
              <a:defRPr/>
            </a:lvl1pPr>
          </a:lstStyle>
          <a:p>
            <a:endParaRPr lang="pl-PL"/>
          </a:p>
        </p:txBody>
      </p:sp>
      <p:sp>
        <p:nvSpPr>
          <p:cNvPr id="7" name="Symbol zastępczy numeru slajdu 6"/>
          <p:cNvSpPr>
            <a:spLocks noGrp="1"/>
          </p:cNvSpPr>
          <p:nvPr>
            <p:ph type="sldNum" sz="quarter" idx="12"/>
          </p:nvPr>
        </p:nvSpPr>
        <p:spPr/>
        <p:txBody>
          <a:bodyPr/>
          <a:lstStyle>
            <a:lvl1pPr>
              <a:defRPr/>
            </a:lvl1pPr>
          </a:lstStyle>
          <a:p>
            <a:fld id="{95260273-CC7A-45F5-9038-8E7B40685FB9}" type="slidenum">
              <a:rPr lang="pl-PL"/>
              <a:pPr/>
              <a:t>‹#›</a:t>
            </a:fld>
            <a:endParaRPr lang="pl-PL"/>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lvl1pPr>
              <a:defRPr/>
            </a:lvl1pPr>
          </a:lstStyle>
          <a:p>
            <a:endParaRPr lang="pl-PL"/>
          </a:p>
        </p:txBody>
      </p:sp>
      <p:sp>
        <p:nvSpPr>
          <p:cNvPr id="6" name="Symbol zastępczy stopki 5"/>
          <p:cNvSpPr>
            <a:spLocks noGrp="1"/>
          </p:cNvSpPr>
          <p:nvPr>
            <p:ph type="ftr" sz="quarter" idx="11"/>
          </p:nvPr>
        </p:nvSpPr>
        <p:spPr/>
        <p:txBody>
          <a:bodyPr/>
          <a:lstStyle>
            <a:lvl1pPr>
              <a:defRPr/>
            </a:lvl1pPr>
          </a:lstStyle>
          <a:p>
            <a:endParaRPr lang="pl-PL"/>
          </a:p>
        </p:txBody>
      </p:sp>
      <p:sp>
        <p:nvSpPr>
          <p:cNvPr id="7" name="Symbol zastępczy numeru slajdu 6"/>
          <p:cNvSpPr>
            <a:spLocks noGrp="1"/>
          </p:cNvSpPr>
          <p:nvPr>
            <p:ph type="sldNum" sz="quarter" idx="12"/>
          </p:nvPr>
        </p:nvSpPr>
        <p:spPr/>
        <p:txBody>
          <a:bodyPr/>
          <a:lstStyle>
            <a:lvl1pPr>
              <a:defRPr/>
            </a:lvl1pPr>
          </a:lstStyle>
          <a:p>
            <a:fld id="{22B58918-5B05-4378-BBBD-6DC7A04AB2DD}" type="slidenum">
              <a:rPr lang="pl-PL"/>
              <a:pPr/>
              <a:t>‹#›</a:t>
            </a:fld>
            <a:endParaRPr lang="pl-PL"/>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CC">
                <a:gamma/>
                <a:shade val="46275"/>
                <a:invGamma/>
              </a:srgbClr>
            </a:gs>
            <a:gs pos="50000">
              <a:srgbClr val="FFFFCC"/>
            </a:gs>
            <a:gs pos="100000">
              <a:srgbClr val="FFFFCC">
                <a:gamma/>
                <a:shade val="46275"/>
                <a:invGamma/>
              </a:srgbClr>
            </a:gs>
          </a:gsLst>
          <a:lin ang="189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pl-PL" smtClean="0"/>
              <a:t>Kliknij, aby edytować styl wzorca tytułu</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endParaRPr lang="pl-PL"/>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pl-PL"/>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FFDCD1D9-8027-44C7-8840-EF6F1AD0291E}" type="slidenum">
              <a:rPr lang="pl-PL"/>
              <a:pPr/>
              <a:t>‹#›</a:t>
            </a:fld>
            <a:endParaRPr 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p:fade/>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pl.wikipedia.org/wiki/Egipt" TargetMode="External"/><Relationship Id="rId2" Type="http://schemas.openxmlformats.org/officeDocument/2006/relationships/hyperlink" Target="https://pl.wikipedia.org/wiki/%C5%9Awi%C4%99ta_Rodzina" TargetMode="Externa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hyperlink" Target="https://pl.wikipedia.org/wiki/Arka_Przymierza" TargetMode="External"/><Relationship Id="rId3" Type="http://schemas.openxmlformats.org/officeDocument/2006/relationships/hyperlink" Target="https://pl.wikipedia.org/wiki/XI_wiek_p.n.e." TargetMode="External"/><Relationship Id="rId7" Type="http://schemas.openxmlformats.org/officeDocument/2006/relationships/hyperlink" Target="https://pl.wikipedia.org/wiki/Izrael" TargetMode="External"/><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hyperlink" Target="https://pl.wikipedia.org/wiki/Hebron" TargetMode="External"/><Relationship Id="rId5" Type="http://schemas.openxmlformats.org/officeDocument/2006/relationships/hyperlink" Target="https://pl.wikipedia.org/wiki/Dawid_(kr%C3%B3l_Izraela)" TargetMode="External"/><Relationship Id="rId10" Type="http://schemas.openxmlformats.org/officeDocument/2006/relationships/hyperlink" Target="https://pl.wikipedia.org/wiki/%C5%9Awi%C4%85tynia" TargetMode="External"/><Relationship Id="rId4" Type="http://schemas.openxmlformats.org/officeDocument/2006/relationships/hyperlink" Target="https://pl.wikipedia.org/wiki/Jebusyci" TargetMode="External"/><Relationship Id="rId9" Type="http://schemas.openxmlformats.org/officeDocument/2006/relationships/hyperlink" Target="https://pl.wikipedia.org/wiki/Salomon_(kr%C3%B3l_Izraela)"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Piotr\Desktop\Obrazki do prezentacji prerobionych przez A.M\Jerusalem_infobox_image.jpg"/>
          <p:cNvPicPr>
            <a:picLocks noChangeAspect="1" noChangeArrowheads="1"/>
          </p:cNvPicPr>
          <p:nvPr/>
        </p:nvPicPr>
        <p:blipFill>
          <a:blip r:embed="rId2" cstate="print"/>
          <a:srcRect/>
          <a:stretch>
            <a:fillRect/>
          </a:stretch>
        </p:blipFill>
        <p:spPr bwMode="auto">
          <a:xfrm>
            <a:off x="1331640" y="1484784"/>
            <a:ext cx="6221908" cy="4894568"/>
          </a:xfrm>
          <a:prstGeom prst="rect">
            <a:avLst/>
          </a:prstGeom>
          <a:noFill/>
          <a:ln w="9525">
            <a:noFill/>
            <a:miter lim="800000"/>
            <a:headEnd/>
            <a:tailEnd/>
          </a:ln>
        </p:spPr>
      </p:pic>
      <p:sp>
        <p:nvSpPr>
          <p:cNvPr id="7" name="Prostokąt 6"/>
          <p:cNvSpPr/>
          <p:nvPr/>
        </p:nvSpPr>
        <p:spPr>
          <a:xfrm>
            <a:off x="539552" y="404664"/>
            <a:ext cx="7992888" cy="1077218"/>
          </a:xfrm>
          <a:prstGeom prst="rect">
            <a:avLst/>
          </a:prstGeom>
        </p:spPr>
        <p:txBody>
          <a:bodyPr wrap="square">
            <a:spAutoFit/>
          </a:bodyPr>
          <a:lstStyle/>
          <a:p>
            <a:r>
              <a:rPr lang="pl-PL" sz="3200" b="1" dirty="0" smtClean="0">
                <a:solidFill>
                  <a:srgbClr val="FF0000"/>
                </a:solidFill>
                <a:latin typeface="Garamond" pitchFamily="18" charset="0"/>
              </a:rPr>
              <a:t>ZIEMIA ŚWIĘTA</a:t>
            </a:r>
          </a:p>
          <a:p>
            <a:r>
              <a:rPr lang="pl-PL" sz="3200" b="1" dirty="0" smtClean="0">
                <a:solidFill>
                  <a:srgbClr val="FF0000"/>
                </a:solidFill>
                <a:latin typeface="Garamond" pitchFamily="18" charset="0"/>
              </a:rPr>
              <a:t>SPOTKANIE Z PIĄTĄ EWANGELIĄ</a:t>
            </a:r>
            <a:endParaRPr lang="pl-PL" sz="3200" b="1" dirty="0">
              <a:solidFill>
                <a:srgbClr val="FF0000"/>
              </a:solidFill>
              <a:latin typeface="Garamond" pitchFamily="18" charset="0"/>
            </a:endParaRPr>
          </a:p>
        </p:txBody>
      </p:sp>
    </p:spTree>
  </p:cSld>
  <p:clrMapOvr>
    <a:masterClrMapping/>
  </p:clrMapOvr>
  <p:transition spd="slow" advTm="985">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Panorama Jerozolimy widziana ze szczytu Góry Oliwnej we wschodniej części miasta. Na dole zdjęcia rozciąga się stary cmentarz żydowski. Po prawej widoczne są drzewa i krzewy ogrodu Getsemani. W centrum widoczne jest Wzgórze Świątynne, gdzie kiedyś stała Świątynia Jerozolimska. Obecnie znajdują się tam Meczet Al-Aksa, który prawdopodobnie był kiedyś bizantyjską bazyliką (z lewej strony) oraz Kopuła na Skale, z której, według muzułmańskiej tradycji, Mahomet wstąpił do nieba (pozłacana, w samym środku fotografii). Szara kopuła, na zdjęciu widoczna bezpośrednio po lewej stronie Kopuły na Skale, należy do Bazyliki Grobu Świętego, w której znajduje się grób Chrystusa oraz Golgota. Ściana Płaczu jest niewidoczna na zdjęciu, ponieważ przylega do Wzgórza Świątynnego od zachodu. Stare miasto otoczone jest osmańskimi murami obronnymi. Pod murami rozciąga się Dolina Jozafata, która po lewej przechodzi w Dolinę Cedronu oraz Dolinę Gehenny. Poza murami obronnymi po lewej stronie u góry znajduje się Góra Syjon. Widoczna wieża należy do kościoła i klasztoru Zaśnięcia NMP. Na terenie Syjonu znajduje się także Wieczernik (miejsce ostatniej wieczerzy Jezusa) oraz symboliczny grób króla Dawida."/>
          <p:cNvPicPr>
            <a:picLocks noChangeAspect="1" noChangeArrowheads="1"/>
          </p:cNvPicPr>
          <p:nvPr/>
        </p:nvPicPr>
        <p:blipFill>
          <a:blip r:embed="rId2" cstate="print"/>
          <a:srcRect/>
          <a:stretch>
            <a:fillRect/>
          </a:stretch>
        </p:blipFill>
        <p:spPr bwMode="auto">
          <a:xfrm>
            <a:off x="179512" y="404664"/>
            <a:ext cx="8840818" cy="3384376"/>
          </a:xfrm>
          <a:prstGeom prst="rect">
            <a:avLst/>
          </a:prstGeom>
          <a:noFill/>
        </p:spPr>
      </p:pic>
      <p:sp>
        <p:nvSpPr>
          <p:cNvPr id="3" name="pole tekstowe 2"/>
          <p:cNvSpPr txBox="1"/>
          <p:nvPr/>
        </p:nvSpPr>
        <p:spPr>
          <a:xfrm>
            <a:off x="467544" y="4149080"/>
            <a:ext cx="7848872" cy="584775"/>
          </a:xfrm>
          <a:prstGeom prst="rect">
            <a:avLst/>
          </a:prstGeom>
          <a:noFill/>
        </p:spPr>
        <p:txBody>
          <a:bodyPr wrap="square" rtlCol="0">
            <a:spAutoFit/>
          </a:bodyPr>
          <a:lstStyle/>
          <a:p>
            <a:r>
              <a:rPr lang="pl-PL" sz="3200" dirty="0" smtClean="0">
                <a:solidFill>
                  <a:srgbClr val="FF0000"/>
                </a:solidFill>
              </a:rPr>
              <a:t>Panorama Jerozolimy</a:t>
            </a:r>
            <a:endParaRPr lang="pl-PL" sz="3200" dirty="0">
              <a:solidFill>
                <a:srgbClr val="FF0000"/>
              </a:solidFill>
            </a:endParaRPr>
          </a:p>
        </p:txBody>
      </p:sp>
    </p:spTree>
  </p:cSld>
  <p:clrMapOvr>
    <a:masterClrMapping/>
  </p:clrMapOvr>
  <p:transition spd="slow" advTm="6281">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descr="H:\foto\14.jpg"/>
          <p:cNvPicPr>
            <a:picLocks noGrp="1" noChangeAspect="1" noChangeArrowheads="1"/>
          </p:cNvPicPr>
          <p:nvPr>
            <p:ph/>
          </p:nvPr>
        </p:nvPicPr>
        <p:blipFill>
          <a:blip r:embed="rId2" cstate="print"/>
          <a:srcRect/>
          <a:stretch>
            <a:fillRect/>
          </a:stretch>
        </p:blipFill>
        <p:spPr>
          <a:xfrm>
            <a:off x="685800" y="798513"/>
            <a:ext cx="7772400" cy="5106987"/>
          </a:xfrm>
          <a:noFill/>
        </p:spPr>
      </p:pic>
    </p:spTree>
  </p:cSld>
  <p:clrMapOvr>
    <a:masterClrMapping/>
  </p:clrMapOvr>
  <p:transition spd="slow" advTm="7750">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https://upload.wikimedia.org/wikipedia/commons/thumb/b/bf/Jerusalem_Ugglan_1.jpg/1024px-Jerusalem_Ugglan_1.jpg"/>
          <p:cNvPicPr>
            <a:picLocks noChangeAspect="1" noChangeArrowheads="1"/>
          </p:cNvPicPr>
          <p:nvPr/>
        </p:nvPicPr>
        <p:blipFill>
          <a:blip r:embed="rId2" cstate="print"/>
          <a:srcRect/>
          <a:stretch>
            <a:fillRect/>
          </a:stretch>
        </p:blipFill>
        <p:spPr bwMode="auto">
          <a:xfrm>
            <a:off x="899592" y="1052736"/>
            <a:ext cx="7584777" cy="5273791"/>
          </a:xfrm>
          <a:prstGeom prst="rect">
            <a:avLst/>
          </a:prstGeom>
          <a:noFill/>
        </p:spPr>
      </p:pic>
      <p:sp>
        <p:nvSpPr>
          <p:cNvPr id="4" name="Symbol zastępczy zawartości 3"/>
          <p:cNvSpPr>
            <a:spLocks noGrp="1"/>
          </p:cNvSpPr>
          <p:nvPr>
            <p:ph/>
          </p:nvPr>
        </p:nvSpPr>
        <p:spPr>
          <a:xfrm>
            <a:off x="323528" y="0"/>
            <a:ext cx="8134672" cy="1586880"/>
          </a:xfrm>
        </p:spPr>
        <p:txBody>
          <a:bodyPr/>
          <a:lstStyle/>
          <a:p>
            <a:pPr algn="ctr">
              <a:buNone/>
            </a:pPr>
            <a:r>
              <a:rPr lang="pl-PL" dirty="0" smtClean="0"/>
              <a:t>Rekonstrukcja świątyni Salomona</a:t>
            </a:r>
            <a:endParaRPr lang="pl-PL" dirty="0"/>
          </a:p>
        </p:txBody>
      </p:sp>
    </p:spTree>
  </p:cSld>
  <p:clrMapOvr>
    <a:masterClrMapping/>
  </p:clrMapOvr>
  <p:transition spd="slow" advTm="4781">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https://sites.google.com/site/podrozdoziemiswietej/_/rsrc/1278204135119/home/5-jerozolima/4-jerozolima-w-czasach-jezusa/Jerusalemintimeof%20jezus-5small.jpg?height=240&amp;width=320"/>
          <p:cNvPicPr>
            <a:picLocks noChangeAspect="1" noChangeArrowheads="1"/>
          </p:cNvPicPr>
          <p:nvPr/>
        </p:nvPicPr>
        <p:blipFill>
          <a:blip r:embed="rId2" cstate="print"/>
          <a:srcRect/>
          <a:stretch>
            <a:fillRect/>
          </a:stretch>
        </p:blipFill>
        <p:spPr bwMode="auto">
          <a:xfrm>
            <a:off x="971600" y="332656"/>
            <a:ext cx="6840760" cy="5130572"/>
          </a:xfrm>
          <a:prstGeom prst="rect">
            <a:avLst/>
          </a:prstGeom>
          <a:noFill/>
        </p:spPr>
      </p:pic>
    </p:spTree>
  </p:cSld>
  <p:clrMapOvr>
    <a:masterClrMapping/>
  </p:clrMapOvr>
  <p:transition spd="slow" advTm="6782">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https://sites.google.com/site/podrozdoziemiswietej/_/rsrc/1278640752593/home/5-jerozolima/7-mur-zachodni-lub-sciana-placzu/JerusalemWesternWall-5small.jpg?height=240&amp;width=320"/>
          <p:cNvPicPr>
            <a:picLocks noChangeAspect="1" noChangeArrowheads="1"/>
          </p:cNvPicPr>
          <p:nvPr/>
        </p:nvPicPr>
        <p:blipFill>
          <a:blip r:embed="rId2" cstate="print"/>
          <a:srcRect/>
          <a:stretch>
            <a:fillRect/>
          </a:stretch>
        </p:blipFill>
        <p:spPr bwMode="auto">
          <a:xfrm>
            <a:off x="1187624" y="548680"/>
            <a:ext cx="6840760" cy="5130572"/>
          </a:xfrm>
          <a:prstGeom prst="rect">
            <a:avLst/>
          </a:prstGeom>
          <a:noFill/>
        </p:spPr>
      </p:pic>
      <p:sp>
        <p:nvSpPr>
          <p:cNvPr id="3" name="pole tekstowe 2"/>
          <p:cNvSpPr txBox="1"/>
          <p:nvPr/>
        </p:nvSpPr>
        <p:spPr>
          <a:xfrm>
            <a:off x="1115616" y="5949280"/>
            <a:ext cx="6912768" cy="923330"/>
          </a:xfrm>
          <a:prstGeom prst="rect">
            <a:avLst/>
          </a:prstGeom>
          <a:noFill/>
        </p:spPr>
        <p:txBody>
          <a:bodyPr wrap="square" rtlCol="0">
            <a:spAutoFit/>
          </a:bodyPr>
          <a:lstStyle/>
          <a:p>
            <a:r>
              <a:rPr lang="pl-PL" dirty="0" smtClean="0"/>
              <a:t>Mur Zachodni, część dla mężczyzn</a:t>
            </a:r>
          </a:p>
          <a:p>
            <a:r>
              <a:rPr lang="pl-PL" dirty="0" smtClean="0"/>
              <a:t/>
            </a:r>
            <a:br>
              <a:rPr lang="pl-PL" dirty="0" smtClean="0"/>
            </a:br>
            <a:endParaRPr lang="pl-PL" dirty="0"/>
          </a:p>
        </p:txBody>
      </p:sp>
    </p:spTree>
  </p:cSld>
  <p:clrMapOvr>
    <a:masterClrMapping/>
  </p:clrMapOvr>
  <p:transition spd="slow" advTm="2032">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4"/>
          <p:cNvSpPr>
            <a:spLocks noChangeArrowheads="1"/>
          </p:cNvSpPr>
          <p:nvPr/>
        </p:nvSpPr>
        <p:spPr bwMode="auto">
          <a:xfrm>
            <a:off x="3132138" y="203200"/>
            <a:ext cx="3527425" cy="762000"/>
          </a:xfrm>
          <a:prstGeom prst="rect">
            <a:avLst/>
          </a:prstGeom>
          <a:noFill/>
          <a:ln w="9525">
            <a:noFill/>
            <a:miter lim="800000"/>
            <a:headEnd/>
            <a:tailEnd/>
          </a:ln>
          <a:effectLst/>
        </p:spPr>
        <p:txBody>
          <a:bodyPr anchor="ctr">
            <a:spAutoFit/>
          </a:bodyPr>
          <a:lstStyle/>
          <a:p>
            <a:pPr algn="l"/>
            <a:r>
              <a:rPr lang="pl-PL" sz="4400" b="1">
                <a:solidFill>
                  <a:srgbClr val="993300"/>
                </a:solidFill>
                <a:latin typeface="Comic Sans MS" pitchFamily="66" charset="0"/>
              </a:rPr>
              <a:t>BETLEJEM</a:t>
            </a:r>
            <a:endParaRPr lang="pl-PL">
              <a:solidFill>
                <a:srgbClr val="993300"/>
              </a:solidFill>
            </a:endParaRPr>
          </a:p>
        </p:txBody>
      </p:sp>
      <p:sp>
        <p:nvSpPr>
          <p:cNvPr id="8197" name="Rectangle 5"/>
          <p:cNvSpPr>
            <a:spLocks noChangeArrowheads="1"/>
          </p:cNvSpPr>
          <p:nvPr/>
        </p:nvSpPr>
        <p:spPr bwMode="auto">
          <a:xfrm>
            <a:off x="250825" y="5813425"/>
            <a:ext cx="8893175" cy="1044575"/>
          </a:xfrm>
          <a:prstGeom prst="rect">
            <a:avLst/>
          </a:prstGeom>
          <a:noFill/>
          <a:ln w="9525">
            <a:noFill/>
            <a:miter lim="800000"/>
            <a:headEnd/>
            <a:tailEnd/>
          </a:ln>
          <a:effectLst/>
        </p:spPr>
        <p:txBody>
          <a:bodyPr tIns="152352" bIns="38088" anchor="ctr">
            <a:spAutoFit/>
          </a:bodyPr>
          <a:lstStyle/>
          <a:p>
            <a:r>
              <a:rPr lang="pl-PL" sz="2800">
                <a:solidFill>
                  <a:srgbClr val="993300"/>
                </a:solidFill>
              </a:rPr>
              <a:t>Pole pasterzy</a:t>
            </a:r>
            <a:r>
              <a:rPr lang="pl-PL" sz="2800"/>
              <a:t> - wybudowano tu w 1954 roku maleńki kościół w kształcie pasterskiego namiotu.</a:t>
            </a:r>
          </a:p>
        </p:txBody>
      </p:sp>
      <p:pic>
        <p:nvPicPr>
          <p:cNvPr id="8199" name="Picture 7" descr="pole pasterzy"/>
          <p:cNvPicPr>
            <a:picLocks noChangeAspect="1" noChangeArrowheads="1"/>
          </p:cNvPicPr>
          <p:nvPr/>
        </p:nvPicPr>
        <p:blipFill>
          <a:blip r:embed="rId2" cstate="print"/>
          <a:srcRect/>
          <a:stretch>
            <a:fillRect/>
          </a:stretch>
        </p:blipFill>
        <p:spPr bwMode="auto">
          <a:xfrm>
            <a:off x="1116013" y="954088"/>
            <a:ext cx="7127875" cy="4794250"/>
          </a:xfrm>
          <a:prstGeom prst="rect">
            <a:avLst/>
          </a:prstGeom>
          <a:noFill/>
          <a:ln w="38100">
            <a:solidFill>
              <a:srgbClr val="FFFF00"/>
            </a:solidFill>
            <a:miter lim="800000"/>
            <a:headEnd/>
            <a:tailEnd/>
          </a:ln>
        </p:spPr>
      </p:pic>
    </p:spTree>
  </p:cSld>
  <p:clrMapOvr>
    <a:masterClrMapping/>
  </p:clrMapOvr>
  <p:transition spd="slow" advTm="906">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sites.google.com/site/podrozdoziemiswietej/_/rsrc/1276377168519/home/2-betlejem/pole-pasterzy/ShepherdsHill-5-small.jpg?height=240&amp;width=320"/>
          <p:cNvPicPr>
            <a:picLocks noChangeAspect="1" noChangeArrowheads="1"/>
          </p:cNvPicPr>
          <p:nvPr/>
        </p:nvPicPr>
        <p:blipFill>
          <a:blip r:embed="rId2" cstate="print"/>
          <a:srcRect/>
          <a:stretch>
            <a:fillRect/>
          </a:stretch>
        </p:blipFill>
        <p:spPr bwMode="auto">
          <a:xfrm>
            <a:off x="1979712" y="1340768"/>
            <a:ext cx="4608512" cy="3456386"/>
          </a:xfrm>
          <a:prstGeom prst="rect">
            <a:avLst/>
          </a:prstGeom>
          <a:noFill/>
        </p:spPr>
      </p:pic>
      <p:sp>
        <p:nvSpPr>
          <p:cNvPr id="3" name="pole tekstowe 2"/>
          <p:cNvSpPr txBox="1"/>
          <p:nvPr/>
        </p:nvSpPr>
        <p:spPr>
          <a:xfrm>
            <a:off x="1835696" y="620688"/>
            <a:ext cx="4680520" cy="523220"/>
          </a:xfrm>
          <a:prstGeom prst="rect">
            <a:avLst/>
          </a:prstGeom>
          <a:noFill/>
        </p:spPr>
        <p:txBody>
          <a:bodyPr wrap="square" rtlCol="0">
            <a:spAutoFit/>
          </a:bodyPr>
          <a:lstStyle/>
          <a:p>
            <a:r>
              <a:rPr lang="pl-PL" sz="2800" dirty="0" smtClean="0">
                <a:solidFill>
                  <a:srgbClr val="FF0000"/>
                </a:solidFill>
              </a:rPr>
              <a:t>Pola Pasterzy</a:t>
            </a:r>
            <a:endParaRPr lang="pl-PL" sz="2800" dirty="0">
              <a:solidFill>
                <a:srgbClr val="FF0000"/>
              </a:solidFill>
            </a:endParaRPr>
          </a:p>
        </p:txBody>
      </p:sp>
      <p:sp>
        <p:nvSpPr>
          <p:cNvPr id="4" name="pole tekstowe 3"/>
          <p:cNvSpPr txBox="1"/>
          <p:nvPr/>
        </p:nvSpPr>
        <p:spPr>
          <a:xfrm>
            <a:off x="251520" y="5013176"/>
            <a:ext cx="7848872" cy="923330"/>
          </a:xfrm>
          <a:prstGeom prst="rect">
            <a:avLst/>
          </a:prstGeom>
          <a:noFill/>
        </p:spPr>
        <p:txBody>
          <a:bodyPr wrap="square" rtlCol="0">
            <a:spAutoFit/>
          </a:bodyPr>
          <a:lstStyle/>
          <a:p>
            <a:r>
              <a:rPr lang="pl-PL" dirty="0" smtClean="0"/>
              <a:t>Wejście do groty, gdzie według tradycji pasterze dowiedzieli się o narodzinach Jezusa</a:t>
            </a:r>
            <a:br>
              <a:rPr lang="pl-PL" dirty="0" smtClean="0"/>
            </a:br>
            <a:endParaRPr lang="pl-PL" dirty="0"/>
          </a:p>
        </p:txBody>
      </p:sp>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sites.google.com/site/podrozdoziemiswietej/_/rsrc/1276376516191/home/2-betlejem/pole-pasterzy/ShepherdsHill-1-small.jpg?height=320&amp;width=240"/>
          <p:cNvPicPr>
            <a:picLocks noChangeAspect="1" noChangeArrowheads="1"/>
          </p:cNvPicPr>
          <p:nvPr/>
        </p:nvPicPr>
        <p:blipFill>
          <a:blip r:embed="rId2" cstate="print"/>
          <a:srcRect/>
          <a:stretch>
            <a:fillRect/>
          </a:stretch>
        </p:blipFill>
        <p:spPr bwMode="auto">
          <a:xfrm>
            <a:off x="2123728" y="332656"/>
            <a:ext cx="4176464" cy="5568620"/>
          </a:xfrm>
          <a:prstGeom prst="rect">
            <a:avLst/>
          </a:prstGeom>
          <a:noFill/>
        </p:spPr>
      </p:pic>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sites.google.com/site/podrozdoziemiswietej/_/rsrc/1276376907817/home/2-betlejem/pole-pasterzy/ShepherdsHill-4-small.jpg?height=320&amp;width=240"/>
          <p:cNvPicPr>
            <a:picLocks noChangeAspect="1" noChangeArrowheads="1"/>
          </p:cNvPicPr>
          <p:nvPr/>
        </p:nvPicPr>
        <p:blipFill>
          <a:blip r:embed="rId2" cstate="print"/>
          <a:srcRect/>
          <a:stretch>
            <a:fillRect/>
          </a:stretch>
        </p:blipFill>
        <p:spPr bwMode="auto">
          <a:xfrm>
            <a:off x="2267744" y="332656"/>
            <a:ext cx="4248472" cy="5664631"/>
          </a:xfrm>
          <a:prstGeom prst="rect">
            <a:avLst/>
          </a:prstGeom>
          <a:noFill/>
        </p:spPr>
      </p:pic>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0"/>
            <a:ext cx="9144000" cy="1930400"/>
          </a:xfrm>
          <a:ln/>
        </p:spPr>
        <p:txBody>
          <a:bodyPr/>
          <a:lstStyle/>
          <a:p>
            <a:r>
              <a:rPr lang="pl-PL" sz="2800" dirty="0">
                <a:solidFill>
                  <a:schemeClr val="tx1"/>
                </a:solidFill>
              </a:rPr>
              <a:t>W grocie narodzenia gwiazda z napisem: </a:t>
            </a:r>
            <a:br>
              <a:rPr lang="pl-PL" sz="2800" dirty="0">
                <a:solidFill>
                  <a:schemeClr val="tx1"/>
                </a:solidFill>
              </a:rPr>
            </a:br>
            <a:r>
              <a:rPr lang="pl-PL" sz="2800" i="1" dirty="0">
                <a:solidFill>
                  <a:srgbClr val="993300"/>
                </a:solidFill>
              </a:rPr>
              <a:t>Tu narodził się z Maryi Dziewicy Jezus Chrystus.</a:t>
            </a:r>
            <a:r>
              <a:rPr lang="pl-PL" sz="2800" dirty="0">
                <a:solidFill>
                  <a:schemeClr val="tx1"/>
                </a:solidFill>
              </a:rPr>
              <a:t> </a:t>
            </a:r>
            <a:br>
              <a:rPr lang="pl-PL" sz="2800" dirty="0">
                <a:solidFill>
                  <a:schemeClr val="tx1"/>
                </a:solidFill>
              </a:rPr>
            </a:br>
            <a:endParaRPr lang="pl-PL" sz="2800" dirty="0">
              <a:solidFill>
                <a:schemeClr val="tx1"/>
              </a:solidFill>
            </a:endParaRPr>
          </a:p>
        </p:txBody>
      </p:sp>
      <p:pic>
        <p:nvPicPr>
          <p:cNvPr id="37893" name="Picture 5" descr="gwiazda"/>
          <p:cNvPicPr>
            <a:picLocks noChangeAspect="1" noChangeArrowheads="1"/>
          </p:cNvPicPr>
          <p:nvPr/>
        </p:nvPicPr>
        <p:blipFill>
          <a:blip r:embed="rId2" cstate="print"/>
          <a:srcRect/>
          <a:stretch>
            <a:fillRect/>
          </a:stretch>
        </p:blipFill>
        <p:spPr bwMode="auto">
          <a:xfrm>
            <a:off x="1042988" y="2060575"/>
            <a:ext cx="6911975" cy="4560888"/>
          </a:xfrm>
          <a:prstGeom prst="rect">
            <a:avLst/>
          </a:prstGeom>
          <a:noFill/>
          <a:ln w="38100">
            <a:solidFill>
              <a:srgbClr val="FFFF00"/>
            </a:solidFill>
            <a:miter lim="800000"/>
            <a:headEnd/>
            <a:tailEnd/>
          </a:ln>
        </p:spPr>
      </p:pic>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mapa"/>
          <p:cNvPicPr>
            <a:picLocks noChangeAspect="1" noChangeArrowheads="1"/>
          </p:cNvPicPr>
          <p:nvPr/>
        </p:nvPicPr>
        <p:blipFill>
          <a:blip r:embed="rId2" cstate="print"/>
          <a:srcRect l="4927" t="2629" r="12898" b="4333"/>
          <a:stretch>
            <a:fillRect/>
          </a:stretch>
        </p:blipFill>
        <p:spPr bwMode="auto">
          <a:xfrm>
            <a:off x="323528" y="476672"/>
            <a:ext cx="4005276" cy="5688632"/>
          </a:xfrm>
          <a:prstGeom prst="rect">
            <a:avLst/>
          </a:prstGeom>
          <a:noFill/>
          <a:ln w="38100">
            <a:solidFill>
              <a:srgbClr val="FFFF00"/>
            </a:solidFill>
            <a:miter lim="800000"/>
            <a:headEnd/>
            <a:tailEnd/>
          </a:ln>
        </p:spPr>
      </p:pic>
      <p:pic>
        <p:nvPicPr>
          <p:cNvPr id="3" name="Picture 2" descr="http://materialy.kulkat.pl/podr/images/kp_k22_p3.jpg"/>
          <p:cNvPicPr>
            <a:picLocks noChangeAspect="1" noChangeArrowheads="1"/>
          </p:cNvPicPr>
          <p:nvPr/>
        </p:nvPicPr>
        <p:blipFill>
          <a:blip r:embed="rId3" cstate="print"/>
          <a:srcRect/>
          <a:stretch>
            <a:fillRect/>
          </a:stretch>
        </p:blipFill>
        <p:spPr bwMode="auto">
          <a:xfrm>
            <a:off x="4499992" y="476672"/>
            <a:ext cx="4104456" cy="5638424"/>
          </a:xfrm>
          <a:prstGeom prst="rect">
            <a:avLst/>
          </a:prstGeom>
          <a:noFill/>
        </p:spPr>
      </p:pic>
    </p:spTree>
  </p:cSld>
  <p:clrMapOvr>
    <a:masterClrMapping/>
  </p:clrMapOvr>
  <p:transition spd="slow" advTm="78">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4"/>
          <p:cNvSpPr>
            <a:spLocks noGrp="1" noChangeArrowheads="1"/>
          </p:cNvSpPr>
          <p:nvPr>
            <p:ph type="title"/>
          </p:nvPr>
        </p:nvSpPr>
        <p:spPr>
          <a:xfrm>
            <a:off x="4932363" y="836613"/>
            <a:ext cx="3754437" cy="5113337"/>
          </a:xfrm>
        </p:spPr>
        <p:txBody>
          <a:bodyPr/>
          <a:lstStyle/>
          <a:p>
            <a:r>
              <a:rPr lang="pl-PL" sz="3600" dirty="0">
                <a:solidFill>
                  <a:srgbClr val="993300"/>
                </a:solidFill>
              </a:rPr>
              <a:t>Grota mleczna</a:t>
            </a:r>
            <a:r>
              <a:rPr lang="pl-PL" sz="3600" dirty="0">
                <a:solidFill>
                  <a:schemeClr val="tx1"/>
                </a:solidFill>
              </a:rPr>
              <a:t> </a:t>
            </a:r>
            <a:r>
              <a:rPr lang="pl-PL" sz="2800" dirty="0">
                <a:solidFill>
                  <a:schemeClr val="tx1"/>
                </a:solidFill>
              </a:rPr>
              <a:t/>
            </a:r>
            <a:br>
              <a:rPr lang="pl-PL" sz="2800" dirty="0">
                <a:solidFill>
                  <a:schemeClr val="tx1"/>
                </a:solidFill>
              </a:rPr>
            </a:br>
            <a:r>
              <a:rPr lang="pl-PL" sz="2800" dirty="0" smtClean="0">
                <a:solidFill>
                  <a:schemeClr val="tx1"/>
                </a:solidFill>
              </a:rPr>
              <a:t> to tu</a:t>
            </a:r>
            <a:r>
              <a:rPr lang="pl-PL" sz="2800" dirty="0" smtClean="0">
                <a:solidFill>
                  <a:schemeClr val="tx2"/>
                </a:solidFill>
                <a:latin typeface="+mj-lt"/>
                <a:ea typeface="+mj-ea"/>
                <a:cs typeface="+mj-cs"/>
              </a:rPr>
              <a:t>,</a:t>
            </a:r>
            <a:r>
              <a:rPr lang="pl-PL" sz="2800" dirty="0">
                <a:solidFill>
                  <a:schemeClr val="tx2"/>
                </a:solidFill>
                <a:latin typeface="+mj-lt"/>
                <a:ea typeface="+mj-ea"/>
                <a:cs typeface="+mj-cs"/>
              </a:rPr>
              <a:t> </a:t>
            </a:r>
            <a:r>
              <a:rPr lang="pl-PL" sz="2800" dirty="0">
                <a:solidFill>
                  <a:schemeClr val="tx2"/>
                </a:solidFill>
                <a:latin typeface="+mj-lt"/>
                <a:ea typeface="+mj-ea"/>
                <a:cs typeface="+mj-cs"/>
                <a:hlinkClick r:id="rId2" tooltip="Święta Rodzina"/>
              </a:rPr>
              <a:t>Święta Rodzina</a:t>
            </a:r>
            <a:r>
              <a:rPr lang="pl-PL" sz="2800" dirty="0">
                <a:solidFill>
                  <a:schemeClr val="tx2"/>
                </a:solidFill>
                <a:latin typeface="+mj-lt"/>
                <a:ea typeface="+mj-ea"/>
                <a:cs typeface="+mj-cs"/>
              </a:rPr>
              <a:t> miała przygotowywać się do wyruszenia </a:t>
            </a:r>
            <a:r>
              <a:rPr lang="pl-PL" sz="2800" dirty="0" smtClean="0">
                <a:solidFill>
                  <a:schemeClr val="tx2"/>
                </a:solidFill>
                <a:latin typeface="+mj-lt"/>
                <a:ea typeface="+mj-ea"/>
                <a:cs typeface="+mj-cs"/>
              </a:rPr>
              <a:t>do </a:t>
            </a:r>
            <a:r>
              <a:rPr lang="pl-PL" sz="2800" dirty="0" smtClean="0">
                <a:solidFill>
                  <a:schemeClr val="tx2"/>
                </a:solidFill>
                <a:latin typeface="+mj-lt"/>
                <a:ea typeface="+mj-ea"/>
                <a:cs typeface="+mj-cs"/>
                <a:hlinkClick r:id="rId3" tooltip="Egipt"/>
              </a:rPr>
              <a:t>Egiptu</a:t>
            </a:r>
            <a:r>
              <a:rPr lang="pl-PL" sz="2800" dirty="0">
                <a:solidFill>
                  <a:schemeClr val="tx2"/>
                </a:solidFill>
                <a:latin typeface="+mj-lt"/>
                <a:ea typeface="+mj-ea"/>
                <a:cs typeface="+mj-cs"/>
              </a:rPr>
              <a:t>. Gdy w pośpiechu Józef ponaglił Maryję, według palestyńskich podań, kilka kropel karmiącej miało upaść na skałę, zmieniając ubarwienie całej groty na białe. </a:t>
            </a:r>
            <a:endParaRPr lang="pl-PL" sz="2800" dirty="0">
              <a:solidFill>
                <a:schemeClr val="tx1"/>
              </a:solidFill>
            </a:endParaRPr>
          </a:p>
        </p:txBody>
      </p:sp>
      <p:pic>
        <p:nvPicPr>
          <p:cNvPr id="38917" name="Picture 5" descr="grota narodzenia"/>
          <p:cNvPicPr>
            <a:picLocks noChangeAspect="1" noChangeArrowheads="1"/>
          </p:cNvPicPr>
          <p:nvPr/>
        </p:nvPicPr>
        <p:blipFill>
          <a:blip r:embed="rId4" cstate="print"/>
          <a:srcRect/>
          <a:stretch>
            <a:fillRect/>
          </a:stretch>
        </p:blipFill>
        <p:spPr bwMode="auto">
          <a:xfrm>
            <a:off x="323850" y="404813"/>
            <a:ext cx="4171950" cy="6113462"/>
          </a:xfrm>
          <a:prstGeom prst="rect">
            <a:avLst/>
          </a:prstGeom>
          <a:noFill/>
          <a:ln w="38100">
            <a:solidFill>
              <a:srgbClr val="FFFF00"/>
            </a:solidFill>
            <a:miter lim="800000"/>
            <a:headEnd/>
            <a:tailEnd/>
          </a:ln>
        </p:spPr>
      </p:pic>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3014185" y="332656"/>
            <a:ext cx="2371163" cy="584775"/>
          </a:xfrm>
          <a:prstGeom prst="rect">
            <a:avLst/>
          </a:prstGeom>
        </p:spPr>
        <p:txBody>
          <a:bodyPr wrap="none">
            <a:spAutoFit/>
          </a:bodyPr>
          <a:lstStyle/>
          <a:p>
            <a:r>
              <a:rPr lang="pl-PL" sz="3200" dirty="0" smtClean="0">
                <a:solidFill>
                  <a:srgbClr val="FF0000"/>
                </a:solidFill>
              </a:rPr>
              <a:t>Dom Józefa</a:t>
            </a:r>
            <a:endParaRPr lang="pl-PL" sz="3200" dirty="0">
              <a:solidFill>
                <a:srgbClr val="FF0000"/>
              </a:solidFill>
            </a:endParaRPr>
          </a:p>
        </p:txBody>
      </p:sp>
      <p:pic>
        <p:nvPicPr>
          <p:cNvPr id="1026" name="Picture 2" descr="https://sites.google.com/site/podrozdoziemiswietej/_/rsrc/1276306808290/home/1-nazaret/dom-jozefa/NazareththeChurchofSt.Jozeph-7-small.jpg?height=240&amp;width=320"/>
          <p:cNvPicPr>
            <a:picLocks noChangeAspect="1" noChangeArrowheads="1"/>
          </p:cNvPicPr>
          <p:nvPr/>
        </p:nvPicPr>
        <p:blipFill>
          <a:blip r:embed="rId2" cstate="print"/>
          <a:srcRect/>
          <a:stretch>
            <a:fillRect/>
          </a:stretch>
        </p:blipFill>
        <p:spPr bwMode="auto">
          <a:xfrm>
            <a:off x="1619672" y="1268760"/>
            <a:ext cx="5544616" cy="4158464"/>
          </a:xfrm>
          <a:prstGeom prst="rect">
            <a:avLst/>
          </a:prstGeom>
          <a:noFill/>
        </p:spPr>
      </p:pic>
      <p:sp>
        <p:nvSpPr>
          <p:cNvPr id="4" name="pole tekstowe 3"/>
          <p:cNvSpPr txBox="1"/>
          <p:nvPr/>
        </p:nvSpPr>
        <p:spPr>
          <a:xfrm>
            <a:off x="1475656" y="5949280"/>
            <a:ext cx="5976664" cy="646331"/>
          </a:xfrm>
          <a:prstGeom prst="rect">
            <a:avLst/>
          </a:prstGeom>
          <a:noFill/>
        </p:spPr>
        <p:txBody>
          <a:bodyPr wrap="square" rtlCol="0">
            <a:spAutoFit/>
          </a:bodyPr>
          <a:lstStyle/>
          <a:p>
            <a:r>
              <a:rPr lang="pl-PL" dirty="0" smtClean="0"/>
              <a:t>Widok na Grotę Świętej Rodziny</a:t>
            </a:r>
            <a:br>
              <a:rPr lang="pl-PL" dirty="0" smtClean="0"/>
            </a:br>
            <a:endParaRPr lang="pl-PL" dirty="0"/>
          </a:p>
        </p:txBody>
      </p:sp>
    </p:spTree>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https://sites.google.com/site/podrozdoziemiswietej/_/rsrc/1276306958686/home/1-nazaret/dom-jozefa/NazareththeChurchofSt.Jozeph-9-small.jpg?height=240&amp;width=320"/>
          <p:cNvPicPr>
            <a:picLocks noChangeAspect="1" noChangeArrowheads="1"/>
          </p:cNvPicPr>
          <p:nvPr/>
        </p:nvPicPr>
        <p:blipFill>
          <a:blip r:embed="rId2" cstate="print"/>
          <a:srcRect/>
          <a:stretch>
            <a:fillRect/>
          </a:stretch>
        </p:blipFill>
        <p:spPr bwMode="auto">
          <a:xfrm>
            <a:off x="1907704" y="1052736"/>
            <a:ext cx="4896544" cy="3672410"/>
          </a:xfrm>
          <a:prstGeom prst="rect">
            <a:avLst/>
          </a:prstGeom>
          <a:noFill/>
        </p:spPr>
      </p:pic>
      <p:sp>
        <p:nvSpPr>
          <p:cNvPr id="3" name="pole tekstowe 2"/>
          <p:cNvSpPr txBox="1"/>
          <p:nvPr/>
        </p:nvSpPr>
        <p:spPr>
          <a:xfrm>
            <a:off x="1907704" y="4941168"/>
            <a:ext cx="4896544" cy="646331"/>
          </a:xfrm>
          <a:prstGeom prst="rect">
            <a:avLst/>
          </a:prstGeom>
          <a:noFill/>
        </p:spPr>
        <p:txBody>
          <a:bodyPr wrap="square" rtlCol="0">
            <a:spAutoFit/>
          </a:bodyPr>
          <a:lstStyle/>
          <a:p>
            <a:r>
              <a:rPr lang="pl-PL" dirty="0" smtClean="0"/>
              <a:t>Pozostałości mozaiki na podłodze Groty Świętej Rodziny</a:t>
            </a:r>
            <a:endParaRPr lang="pl-PL" dirty="0"/>
          </a:p>
        </p:txBody>
      </p:sp>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https://sites.google.com/site/podrozdoziemiswietej/_/rsrc/1277076638348/home/3-rzeka-jordan/JordanRiverBaptismalSite-4-small.jpg?height=240&amp;width=320"/>
          <p:cNvPicPr>
            <a:picLocks noChangeAspect="1" noChangeArrowheads="1"/>
          </p:cNvPicPr>
          <p:nvPr/>
        </p:nvPicPr>
        <p:blipFill>
          <a:blip r:embed="rId2" cstate="print"/>
          <a:srcRect/>
          <a:stretch>
            <a:fillRect/>
          </a:stretch>
        </p:blipFill>
        <p:spPr bwMode="auto">
          <a:xfrm>
            <a:off x="1691680" y="1412776"/>
            <a:ext cx="5544616" cy="4158464"/>
          </a:xfrm>
          <a:prstGeom prst="rect">
            <a:avLst/>
          </a:prstGeom>
          <a:noFill/>
        </p:spPr>
      </p:pic>
      <p:sp>
        <p:nvSpPr>
          <p:cNvPr id="3" name="pole tekstowe 2"/>
          <p:cNvSpPr txBox="1"/>
          <p:nvPr/>
        </p:nvSpPr>
        <p:spPr>
          <a:xfrm>
            <a:off x="611560" y="692696"/>
            <a:ext cx="7416824" cy="584775"/>
          </a:xfrm>
          <a:prstGeom prst="rect">
            <a:avLst/>
          </a:prstGeom>
          <a:noFill/>
        </p:spPr>
        <p:txBody>
          <a:bodyPr wrap="square" rtlCol="0">
            <a:spAutoFit/>
          </a:bodyPr>
          <a:lstStyle/>
          <a:p>
            <a:r>
              <a:rPr lang="pl-PL" dirty="0" smtClean="0"/>
              <a:t>Miejsce chrztu Pana Jezusa - </a:t>
            </a:r>
            <a:r>
              <a:rPr lang="pl-PL" sz="3200" dirty="0" smtClean="0">
                <a:solidFill>
                  <a:srgbClr val="FF0000"/>
                </a:solidFill>
              </a:rPr>
              <a:t>Jordan</a:t>
            </a:r>
            <a:endParaRPr lang="pl-PL" sz="3200" dirty="0">
              <a:solidFill>
                <a:srgbClr val="FF0000"/>
              </a:solidFill>
            </a:endParaRPr>
          </a:p>
        </p:txBody>
      </p:sp>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type="title"/>
          </p:nvPr>
        </p:nvSpPr>
        <p:spPr>
          <a:xfrm>
            <a:off x="1187450" y="260350"/>
            <a:ext cx="7056438" cy="777875"/>
          </a:xfrm>
        </p:spPr>
        <p:txBody>
          <a:bodyPr/>
          <a:lstStyle/>
          <a:p>
            <a:r>
              <a:rPr lang="pl-PL" b="1">
                <a:solidFill>
                  <a:srgbClr val="993300"/>
                </a:solidFill>
                <a:latin typeface="Comic Sans MS" pitchFamily="66" charset="0"/>
              </a:rPr>
              <a:t>Góra Błogosławieństw</a:t>
            </a:r>
          </a:p>
        </p:txBody>
      </p:sp>
      <p:pic>
        <p:nvPicPr>
          <p:cNvPr id="9221" name="Picture 5" descr="kblogos"/>
          <p:cNvPicPr>
            <a:picLocks noChangeAspect="1" noChangeArrowheads="1"/>
          </p:cNvPicPr>
          <p:nvPr/>
        </p:nvPicPr>
        <p:blipFill>
          <a:blip r:embed="rId2" cstate="print">
            <a:lum contrast="-6000"/>
          </a:blip>
          <a:srcRect/>
          <a:stretch>
            <a:fillRect/>
          </a:stretch>
        </p:blipFill>
        <p:spPr bwMode="auto">
          <a:xfrm>
            <a:off x="1187450" y="1268413"/>
            <a:ext cx="6985000" cy="5238750"/>
          </a:xfrm>
          <a:prstGeom prst="rect">
            <a:avLst/>
          </a:prstGeom>
          <a:noFill/>
          <a:ln w="38100">
            <a:solidFill>
              <a:srgbClr val="FFFF00"/>
            </a:solidFill>
            <a:miter lim="800000"/>
            <a:headEnd/>
            <a:tailEnd/>
          </a:ln>
        </p:spPr>
      </p:pic>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028" descr="C:\Documents and Settings\Admin\Pulpit\Góra Błogosławieństw\1.jpg"/>
          <p:cNvPicPr>
            <a:picLocks noGrp="1" noChangeAspect="1" noChangeArrowheads="1"/>
          </p:cNvPicPr>
          <p:nvPr>
            <p:ph/>
          </p:nvPr>
        </p:nvPicPr>
        <p:blipFill>
          <a:blip r:embed="rId2" cstate="print"/>
          <a:srcRect/>
          <a:stretch>
            <a:fillRect/>
          </a:stretch>
        </p:blipFill>
        <p:spPr>
          <a:xfrm>
            <a:off x="685800" y="735013"/>
            <a:ext cx="7772400" cy="5235575"/>
          </a:xfrm>
          <a:noFill/>
        </p:spPr>
      </p:pic>
    </p:spTree>
  </p:cSld>
  <p:clrMapOvr>
    <a:masterClrMapping/>
  </p:clrMapOvr>
  <p:transition spd="slow" advTm="5000">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C:\Documents and Settings\Admin\Pulpit\Góra Błogosławieństw\2.jpg"/>
          <p:cNvPicPr>
            <a:picLocks noGrp="1" noChangeAspect="1" noChangeArrowheads="1"/>
          </p:cNvPicPr>
          <p:nvPr>
            <p:ph/>
          </p:nvPr>
        </p:nvPicPr>
        <p:blipFill>
          <a:blip r:embed="rId2" cstate="print"/>
          <a:srcRect/>
          <a:stretch>
            <a:fillRect/>
          </a:stretch>
        </p:blipFill>
        <p:spPr>
          <a:xfrm>
            <a:off x="685800" y="812800"/>
            <a:ext cx="7772400" cy="5080000"/>
          </a:xfrm>
          <a:noFill/>
        </p:spPr>
      </p:pic>
    </p:spTree>
  </p:cSld>
  <p:clrMapOvr>
    <a:masterClrMapping/>
  </p:clrMapOvr>
  <p:transition spd="slow" advTm="5000">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p:nvPr>
        </p:nvSpPr>
        <p:spPr/>
        <p:txBody>
          <a:bodyPr/>
          <a:lstStyle/>
          <a:p>
            <a:pPr eaLnBrk="1" hangingPunct="1"/>
            <a:endParaRPr lang="pl-PL" smtClean="0"/>
          </a:p>
        </p:txBody>
      </p:sp>
      <p:pic>
        <p:nvPicPr>
          <p:cNvPr id="22531" name="Picture 4" descr="C:\Documents and Settings\Admin\Pulpit\Góra Błogosławieństw\6.jpg"/>
          <p:cNvPicPr>
            <a:picLocks noChangeAspect="1" noChangeArrowheads="1"/>
          </p:cNvPicPr>
          <p:nvPr/>
        </p:nvPicPr>
        <p:blipFill>
          <a:blip r:embed="rId2" cstate="print"/>
          <a:srcRect/>
          <a:stretch>
            <a:fillRect/>
          </a:stretch>
        </p:blipFill>
        <p:spPr bwMode="auto">
          <a:xfrm>
            <a:off x="620713" y="466725"/>
            <a:ext cx="7900987" cy="5924550"/>
          </a:xfrm>
          <a:prstGeom prst="rect">
            <a:avLst/>
          </a:prstGeom>
          <a:noFill/>
          <a:ln w="9525">
            <a:noFill/>
            <a:miter lim="800000"/>
            <a:headEnd/>
            <a:tailEnd/>
          </a:ln>
        </p:spPr>
      </p:pic>
    </p:spTree>
  </p:cSld>
  <p:clrMapOvr>
    <a:masterClrMapping/>
  </p:clrMapOvr>
  <p:transition spd="slow" advTm="5000">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p:cNvSpPr>
            <a:spLocks noGrp="1" noChangeArrowheads="1"/>
          </p:cNvSpPr>
          <p:nvPr>
            <p:ph type="ctrTitle"/>
          </p:nvPr>
        </p:nvSpPr>
        <p:spPr>
          <a:xfrm>
            <a:off x="755650" y="0"/>
            <a:ext cx="7772400" cy="722313"/>
          </a:xfrm>
        </p:spPr>
        <p:txBody>
          <a:bodyPr/>
          <a:lstStyle/>
          <a:p>
            <a:r>
              <a:rPr lang="pl-PL" b="1">
                <a:solidFill>
                  <a:srgbClr val="993300"/>
                </a:solidFill>
                <a:latin typeface="Comic Sans MS" pitchFamily="66" charset="0"/>
              </a:rPr>
              <a:t>Tabgha </a:t>
            </a:r>
          </a:p>
        </p:txBody>
      </p:sp>
      <p:sp>
        <p:nvSpPr>
          <p:cNvPr id="30725" name="Rectangle 5"/>
          <p:cNvSpPr>
            <a:spLocks noGrp="1" noChangeArrowheads="1"/>
          </p:cNvSpPr>
          <p:nvPr>
            <p:ph type="subTitle" idx="1"/>
          </p:nvPr>
        </p:nvSpPr>
        <p:spPr>
          <a:xfrm>
            <a:off x="1331913" y="6307138"/>
            <a:ext cx="6400800" cy="550862"/>
          </a:xfrm>
        </p:spPr>
        <p:txBody>
          <a:bodyPr/>
          <a:lstStyle/>
          <a:p>
            <a:pPr>
              <a:lnSpc>
                <a:spcPct val="90000"/>
              </a:lnSpc>
            </a:pPr>
            <a:r>
              <a:rPr lang="pl-PL"/>
              <a:t>Kościół rozmnożenia chleba.</a:t>
            </a:r>
          </a:p>
        </p:txBody>
      </p:sp>
      <p:pic>
        <p:nvPicPr>
          <p:cNvPr id="30726" name="Picture 6" descr="krozmnoz"/>
          <p:cNvPicPr>
            <a:picLocks noChangeAspect="1" noChangeArrowheads="1"/>
          </p:cNvPicPr>
          <p:nvPr/>
        </p:nvPicPr>
        <p:blipFill>
          <a:blip r:embed="rId2" cstate="print"/>
          <a:srcRect/>
          <a:stretch>
            <a:fillRect/>
          </a:stretch>
        </p:blipFill>
        <p:spPr bwMode="auto">
          <a:xfrm>
            <a:off x="755650" y="908050"/>
            <a:ext cx="7775575" cy="5149850"/>
          </a:xfrm>
          <a:prstGeom prst="rect">
            <a:avLst/>
          </a:prstGeom>
          <a:noFill/>
          <a:ln w="38100">
            <a:solidFill>
              <a:srgbClr val="FFFF00"/>
            </a:solidFill>
            <a:miter lim="800000"/>
            <a:headEnd/>
            <a:tailEnd/>
          </a:ln>
        </p:spPr>
      </p:pic>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Rectangle 4"/>
          <p:cNvSpPr>
            <a:spLocks noGrp="1" noChangeArrowheads="1"/>
          </p:cNvSpPr>
          <p:nvPr>
            <p:ph type="title"/>
          </p:nvPr>
        </p:nvSpPr>
        <p:spPr>
          <a:xfrm>
            <a:off x="0" y="0"/>
            <a:ext cx="9144000" cy="1125538"/>
          </a:xfrm>
        </p:spPr>
        <p:txBody>
          <a:bodyPr/>
          <a:lstStyle/>
          <a:p>
            <a:r>
              <a:rPr lang="pl-PL" sz="3200"/>
              <a:t>Mozaika przed ołtarzem w Kościele Rozmnożenia Chleba i kamień, na którym się to dokonało.</a:t>
            </a:r>
            <a:endParaRPr lang="pl-PL" sz="3200" b="1" i="1"/>
          </a:p>
        </p:txBody>
      </p:sp>
      <p:pic>
        <p:nvPicPr>
          <p:cNvPr id="54277" name="Picture 5" descr="tmozaika"/>
          <p:cNvPicPr>
            <a:picLocks noChangeAspect="1" noChangeArrowheads="1"/>
          </p:cNvPicPr>
          <p:nvPr/>
        </p:nvPicPr>
        <p:blipFill>
          <a:blip r:embed="rId2" cstate="print"/>
          <a:srcRect/>
          <a:stretch>
            <a:fillRect/>
          </a:stretch>
        </p:blipFill>
        <p:spPr bwMode="auto">
          <a:xfrm>
            <a:off x="395288" y="1125538"/>
            <a:ext cx="8315325" cy="5487987"/>
          </a:xfrm>
          <a:prstGeom prst="rect">
            <a:avLst/>
          </a:prstGeom>
          <a:noFill/>
          <a:ln w="38100">
            <a:solidFill>
              <a:srgbClr val="FFFF00"/>
            </a:solidFill>
            <a:miter lim="800000"/>
            <a:headEnd/>
            <a:tailEnd/>
          </a:ln>
        </p:spPr>
      </p:pic>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763713" y="188913"/>
            <a:ext cx="5399087" cy="706437"/>
          </a:xfrm>
        </p:spPr>
        <p:txBody>
          <a:bodyPr/>
          <a:lstStyle/>
          <a:p>
            <a:r>
              <a:rPr lang="pl-PL" b="1">
                <a:solidFill>
                  <a:srgbClr val="993300"/>
                </a:solidFill>
                <a:latin typeface="Comic Sans MS" pitchFamily="66" charset="0"/>
              </a:rPr>
              <a:t>Nazaret </a:t>
            </a:r>
          </a:p>
        </p:txBody>
      </p:sp>
      <p:pic>
        <p:nvPicPr>
          <p:cNvPr id="26628" name="Picture 4" descr="nazaret1"/>
          <p:cNvPicPr>
            <a:picLocks noChangeAspect="1" noChangeArrowheads="1"/>
          </p:cNvPicPr>
          <p:nvPr/>
        </p:nvPicPr>
        <p:blipFill>
          <a:blip r:embed="rId2" cstate="print"/>
          <a:srcRect/>
          <a:stretch>
            <a:fillRect/>
          </a:stretch>
        </p:blipFill>
        <p:spPr bwMode="auto">
          <a:xfrm>
            <a:off x="468313" y="985838"/>
            <a:ext cx="8424862" cy="5495925"/>
          </a:xfrm>
          <a:prstGeom prst="rect">
            <a:avLst/>
          </a:prstGeom>
          <a:noFill/>
          <a:ln w="38100">
            <a:solidFill>
              <a:srgbClr val="FFFF00"/>
            </a:solidFill>
            <a:miter lim="800000"/>
            <a:headEnd/>
            <a:tailEnd/>
          </a:ln>
        </p:spPr>
      </p:pic>
    </p:spTree>
  </p:cSld>
  <p:clrMapOvr>
    <a:masterClrMapping/>
  </p:clrMapOvr>
  <p:transition spd="slow" advTm="78">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5" name="Rectangle 5"/>
          <p:cNvSpPr>
            <a:spLocks noGrp="1" noChangeArrowheads="1"/>
          </p:cNvSpPr>
          <p:nvPr>
            <p:ph type="subTitle" idx="1"/>
          </p:nvPr>
        </p:nvSpPr>
        <p:spPr>
          <a:xfrm>
            <a:off x="0" y="0"/>
            <a:ext cx="9144000" cy="1484313"/>
          </a:xfrm>
        </p:spPr>
        <p:txBody>
          <a:bodyPr/>
          <a:lstStyle/>
          <a:p>
            <a:pPr>
              <a:lnSpc>
                <a:spcPct val="90000"/>
              </a:lnSpc>
            </a:pPr>
            <a:r>
              <a:rPr lang="pl-PL" sz="4000" b="1" dirty="0">
                <a:solidFill>
                  <a:srgbClr val="FF0000"/>
                </a:solidFill>
              </a:rPr>
              <a:t>Kościół Prymatu </a:t>
            </a:r>
            <a:r>
              <a:rPr lang="pl-PL" dirty="0"/>
              <a:t>- kiedyś skała do niego przylegająca znajdowała się w wodzie. Widać tu wyraźnie ubytek wody w Jeziorze Galilejskim. </a:t>
            </a:r>
          </a:p>
        </p:txBody>
      </p:sp>
      <p:pic>
        <p:nvPicPr>
          <p:cNvPr id="56326" name="Picture 6" descr="kprymatu"/>
          <p:cNvPicPr>
            <a:picLocks noChangeAspect="1" noChangeArrowheads="1"/>
          </p:cNvPicPr>
          <p:nvPr/>
        </p:nvPicPr>
        <p:blipFill>
          <a:blip r:embed="rId2" cstate="print"/>
          <a:srcRect/>
          <a:stretch>
            <a:fillRect/>
          </a:stretch>
        </p:blipFill>
        <p:spPr bwMode="auto">
          <a:xfrm>
            <a:off x="755650" y="1557338"/>
            <a:ext cx="7777163" cy="5114925"/>
          </a:xfrm>
          <a:prstGeom prst="rect">
            <a:avLst/>
          </a:prstGeom>
          <a:noFill/>
          <a:ln w="38100">
            <a:solidFill>
              <a:srgbClr val="FFFF00"/>
            </a:solidFill>
            <a:miter lim="800000"/>
            <a:headEnd/>
            <a:tailEnd/>
          </a:ln>
        </p:spPr>
      </p:pic>
    </p:spTree>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5"/>
          <p:cNvSpPr>
            <a:spLocks noGrp="1" noChangeArrowheads="1"/>
          </p:cNvSpPr>
          <p:nvPr>
            <p:ph type="subTitle" idx="1"/>
          </p:nvPr>
        </p:nvSpPr>
        <p:spPr>
          <a:xfrm>
            <a:off x="250825" y="2852738"/>
            <a:ext cx="3168650" cy="1223962"/>
          </a:xfrm>
        </p:spPr>
        <p:txBody>
          <a:bodyPr/>
          <a:lstStyle/>
          <a:p>
            <a:r>
              <a:rPr lang="pl-PL"/>
              <a:t>Kościół Prymatu od wewnątrz.</a:t>
            </a:r>
          </a:p>
        </p:txBody>
      </p:sp>
      <p:pic>
        <p:nvPicPr>
          <p:cNvPr id="58374" name="Picture 6" descr="kprymatw"/>
          <p:cNvPicPr>
            <a:picLocks noChangeAspect="1" noChangeArrowheads="1"/>
          </p:cNvPicPr>
          <p:nvPr/>
        </p:nvPicPr>
        <p:blipFill>
          <a:blip r:embed="rId2" cstate="print"/>
          <a:srcRect/>
          <a:stretch>
            <a:fillRect/>
          </a:stretch>
        </p:blipFill>
        <p:spPr bwMode="auto">
          <a:xfrm>
            <a:off x="3708400" y="188913"/>
            <a:ext cx="5184775" cy="6480175"/>
          </a:xfrm>
          <a:prstGeom prst="rect">
            <a:avLst/>
          </a:prstGeom>
          <a:noFill/>
          <a:ln w="38100">
            <a:solidFill>
              <a:srgbClr val="FFFF00"/>
            </a:solidFill>
            <a:miter lim="800000"/>
            <a:headEnd/>
            <a:tailEnd/>
          </a:ln>
        </p:spPr>
      </p:pic>
    </p:spTree>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4"/>
          <p:cNvSpPr>
            <a:spLocks noGrp="1" noChangeArrowheads="1"/>
          </p:cNvSpPr>
          <p:nvPr>
            <p:ph type="ctrTitle"/>
          </p:nvPr>
        </p:nvSpPr>
        <p:spPr>
          <a:xfrm>
            <a:off x="684213" y="0"/>
            <a:ext cx="7772400" cy="722313"/>
          </a:xfrm>
        </p:spPr>
        <p:txBody>
          <a:bodyPr/>
          <a:lstStyle/>
          <a:p>
            <a:r>
              <a:rPr lang="pl-PL" b="1">
                <a:solidFill>
                  <a:srgbClr val="993300"/>
                </a:solidFill>
                <a:latin typeface="Comic Sans MS" pitchFamily="66" charset="0"/>
              </a:rPr>
              <a:t>Kafarnaum</a:t>
            </a:r>
            <a:endParaRPr lang="pl-PL" b="1">
              <a:solidFill>
                <a:srgbClr val="993300"/>
              </a:solidFill>
            </a:endParaRPr>
          </a:p>
        </p:txBody>
      </p:sp>
      <p:sp>
        <p:nvSpPr>
          <p:cNvPr id="21509" name="Rectangle 5"/>
          <p:cNvSpPr>
            <a:spLocks noGrp="1" noChangeArrowheads="1"/>
          </p:cNvSpPr>
          <p:nvPr>
            <p:ph type="subTitle" idx="1"/>
          </p:nvPr>
        </p:nvSpPr>
        <p:spPr>
          <a:xfrm>
            <a:off x="1187450" y="6021388"/>
            <a:ext cx="6400800" cy="622300"/>
          </a:xfrm>
        </p:spPr>
        <p:txBody>
          <a:bodyPr/>
          <a:lstStyle/>
          <a:p>
            <a:r>
              <a:rPr lang="pl-PL"/>
              <a:t>Pozostałości domu Piotra.</a:t>
            </a:r>
          </a:p>
        </p:txBody>
      </p:sp>
      <p:pic>
        <p:nvPicPr>
          <p:cNvPr id="21510" name="Picture 6" descr="kdpiotra"/>
          <p:cNvPicPr>
            <a:picLocks noChangeAspect="1" noChangeArrowheads="1"/>
          </p:cNvPicPr>
          <p:nvPr/>
        </p:nvPicPr>
        <p:blipFill>
          <a:blip r:embed="rId2" cstate="print"/>
          <a:srcRect/>
          <a:stretch>
            <a:fillRect/>
          </a:stretch>
        </p:blipFill>
        <p:spPr bwMode="auto">
          <a:xfrm>
            <a:off x="684213" y="765175"/>
            <a:ext cx="7848600" cy="5199063"/>
          </a:xfrm>
          <a:prstGeom prst="rect">
            <a:avLst/>
          </a:prstGeom>
          <a:noFill/>
          <a:ln w="38100">
            <a:solidFill>
              <a:srgbClr val="FFFF00"/>
            </a:solidFill>
            <a:miter lim="800000"/>
            <a:headEnd/>
            <a:tailEnd/>
          </a:ln>
        </p:spPr>
      </p:pic>
    </p:spTree>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s://sites.google.com/site/podrozdoziemiswietej/_/rsrc/1277251691570/home/4-cuda-w-galilei/kafarnaum-miasto-jezusa/Capharnaum-2small.jpg?height=240&amp;width=320"/>
          <p:cNvPicPr>
            <a:picLocks noChangeAspect="1" noChangeArrowheads="1"/>
          </p:cNvPicPr>
          <p:nvPr/>
        </p:nvPicPr>
        <p:blipFill>
          <a:blip r:embed="rId2" cstate="print"/>
          <a:srcRect/>
          <a:stretch>
            <a:fillRect/>
          </a:stretch>
        </p:blipFill>
        <p:spPr bwMode="auto">
          <a:xfrm>
            <a:off x="1835696" y="1268760"/>
            <a:ext cx="5760640" cy="4320482"/>
          </a:xfrm>
          <a:prstGeom prst="rect">
            <a:avLst/>
          </a:prstGeom>
          <a:noFill/>
        </p:spPr>
      </p:pic>
      <p:sp>
        <p:nvSpPr>
          <p:cNvPr id="3" name="pole tekstowe 2"/>
          <p:cNvSpPr txBox="1"/>
          <p:nvPr/>
        </p:nvSpPr>
        <p:spPr>
          <a:xfrm>
            <a:off x="1835696" y="5733256"/>
            <a:ext cx="5760640" cy="369332"/>
          </a:xfrm>
          <a:prstGeom prst="rect">
            <a:avLst/>
          </a:prstGeom>
          <a:noFill/>
        </p:spPr>
        <p:txBody>
          <a:bodyPr wrap="square" rtlCol="0">
            <a:spAutoFit/>
          </a:bodyPr>
          <a:lstStyle/>
          <a:p>
            <a:r>
              <a:rPr lang="pl-PL" dirty="0" smtClean="0"/>
              <a:t>Św. Piotr jako „kamień węgielny” lub „opoka” Kościoła</a:t>
            </a:r>
            <a:endParaRPr lang="pl-PL" dirty="0"/>
          </a:p>
        </p:txBody>
      </p:sp>
    </p:spTree>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https://sites.google.com/site/podrozdoziemiswietej/_/rsrc/1278812373736/home/v-betania-grob-lazarza/Lazarus-1small.jpg?height=320&amp;width=240"/>
          <p:cNvPicPr>
            <a:picLocks noChangeAspect="1" noChangeArrowheads="1"/>
          </p:cNvPicPr>
          <p:nvPr/>
        </p:nvPicPr>
        <p:blipFill>
          <a:blip r:embed="rId2" cstate="print"/>
          <a:srcRect/>
          <a:stretch>
            <a:fillRect/>
          </a:stretch>
        </p:blipFill>
        <p:spPr bwMode="auto">
          <a:xfrm>
            <a:off x="611560" y="548680"/>
            <a:ext cx="4104456" cy="5472610"/>
          </a:xfrm>
          <a:prstGeom prst="rect">
            <a:avLst/>
          </a:prstGeom>
          <a:noFill/>
        </p:spPr>
      </p:pic>
      <p:sp>
        <p:nvSpPr>
          <p:cNvPr id="3" name="pole tekstowe 2"/>
          <p:cNvSpPr txBox="1"/>
          <p:nvPr/>
        </p:nvSpPr>
        <p:spPr>
          <a:xfrm>
            <a:off x="5220072" y="692696"/>
            <a:ext cx="3312368" cy="523220"/>
          </a:xfrm>
          <a:prstGeom prst="rect">
            <a:avLst/>
          </a:prstGeom>
          <a:noFill/>
        </p:spPr>
        <p:txBody>
          <a:bodyPr wrap="square" rtlCol="0">
            <a:spAutoFit/>
          </a:bodyPr>
          <a:lstStyle/>
          <a:p>
            <a:r>
              <a:rPr lang="pl-PL" sz="2800" dirty="0" smtClean="0">
                <a:solidFill>
                  <a:srgbClr val="FF0000"/>
                </a:solidFill>
              </a:rPr>
              <a:t>Betania</a:t>
            </a:r>
            <a:endParaRPr lang="pl-PL" sz="2800" dirty="0">
              <a:solidFill>
                <a:srgbClr val="FF0000"/>
              </a:solidFill>
            </a:endParaRPr>
          </a:p>
        </p:txBody>
      </p:sp>
      <p:sp>
        <p:nvSpPr>
          <p:cNvPr id="4" name="pole tekstowe 3"/>
          <p:cNvSpPr txBox="1"/>
          <p:nvPr/>
        </p:nvSpPr>
        <p:spPr>
          <a:xfrm>
            <a:off x="5004048" y="1844824"/>
            <a:ext cx="3744416" cy="923330"/>
          </a:xfrm>
          <a:prstGeom prst="rect">
            <a:avLst/>
          </a:prstGeom>
          <a:noFill/>
        </p:spPr>
        <p:txBody>
          <a:bodyPr wrap="square" rtlCol="0">
            <a:spAutoFit/>
          </a:bodyPr>
          <a:lstStyle/>
          <a:p>
            <a:r>
              <a:rPr lang="pl-PL" dirty="0" smtClean="0"/>
              <a:t>Fasada Kościoła św. Łazarza</a:t>
            </a:r>
          </a:p>
          <a:p>
            <a:r>
              <a:rPr lang="pl-PL" dirty="0" smtClean="0"/>
              <a:t/>
            </a:r>
            <a:br>
              <a:rPr lang="pl-PL" dirty="0" smtClean="0"/>
            </a:br>
            <a:endParaRPr lang="pl-PL" dirty="0"/>
          </a:p>
        </p:txBody>
      </p:sp>
    </p:spTree>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https://sites.google.com/site/podrozdoziemiswietej/_/rsrc/1278812650391/home/v-betania-grob-lazarza/Lazarus-4small.jpg?height=240&amp;width=320"/>
          <p:cNvPicPr>
            <a:picLocks noChangeAspect="1" noChangeArrowheads="1"/>
          </p:cNvPicPr>
          <p:nvPr/>
        </p:nvPicPr>
        <p:blipFill>
          <a:blip r:embed="rId2" cstate="print"/>
          <a:srcRect/>
          <a:stretch>
            <a:fillRect/>
          </a:stretch>
        </p:blipFill>
        <p:spPr bwMode="auto">
          <a:xfrm>
            <a:off x="1547664" y="260648"/>
            <a:ext cx="6144680" cy="4608512"/>
          </a:xfrm>
          <a:prstGeom prst="rect">
            <a:avLst/>
          </a:prstGeom>
          <a:noFill/>
        </p:spPr>
      </p:pic>
      <p:sp>
        <p:nvSpPr>
          <p:cNvPr id="4" name="pole tekstowe 3"/>
          <p:cNvSpPr txBox="1"/>
          <p:nvPr/>
        </p:nvSpPr>
        <p:spPr>
          <a:xfrm>
            <a:off x="1475656" y="5517232"/>
            <a:ext cx="5832648" cy="369332"/>
          </a:xfrm>
          <a:prstGeom prst="rect">
            <a:avLst/>
          </a:prstGeom>
          <a:noFill/>
        </p:spPr>
        <p:txBody>
          <a:bodyPr wrap="square" rtlCol="0">
            <a:spAutoFit/>
          </a:bodyPr>
          <a:lstStyle/>
          <a:p>
            <a:r>
              <a:rPr lang="pl-PL" dirty="0" smtClean="0"/>
              <a:t>Obraz przedstawiający wskrzeszenie Łazarza</a:t>
            </a:r>
            <a:endParaRPr lang="pl-PL" dirty="0"/>
          </a:p>
        </p:txBody>
      </p:sp>
    </p:spTree>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p:cNvSpPr>
            <a:spLocks noGrp="1" noChangeArrowheads="1"/>
          </p:cNvSpPr>
          <p:nvPr>
            <p:ph type="ctrTitle"/>
          </p:nvPr>
        </p:nvSpPr>
        <p:spPr>
          <a:xfrm>
            <a:off x="755650" y="333375"/>
            <a:ext cx="7772400" cy="793750"/>
          </a:xfrm>
        </p:spPr>
        <p:txBody>
          <a:bodyPr/>
          <a:lstStyle/>
          <a:p>
            <a:r>
              <a:rPr lang="pl-PL" b="1">
                <a:solidFill>
                  <a:srgbClr val="993300"/>
                </a:solidFill>
                <a:latin typeface="Comic Sans MS" pitchFamily="66" charset="0"/>
              </a:rPr>
              <a:t>Góra Kuszenia</a:t>
            </a:r>
            <a:r>
              <a:rPr lang="pl-PL" b="1"/>
              <a:t> </a:t>
            </a:r>
          </a:p>
        </p:txBody>
      </p:sp>
      <p:sp>
        <p:nvSpPr>
          <p:cNvPr id="11269" name="Rectangle 5"/>
          <p:cNvSpPr>
            <a:spLocks noGrp="1" noChangeArrowheads="1"/>
          </p:cNvSpPr>
          <p:nvPr>
            <p:ph type="subTitle" idx="1"/>
          </p:nvPr>
        </p:nvSpPr>
        <p:spPr>
          <a:xfrm>
            <a:off x="179388" y="5805488"/>
            <a:ext cx="8642350" cy="863600"/>
          </a:xfrm>
        </p:spPr>
        <p:txBody>
          <a:bodyPr/>
          <a:lstStyle/>
          <a:p>
            <a:pPr>
              <a:lnSpc>
                <a:spcPct val="80000"/>
              </a:lnSpc>
            </a:pPr>
            <a:r>
              <a:rPr lang="pl-PL" sz="2000"/>
              <a:t>Niedaleko Jerycha znajduje się góra po arabsku nazywana Dżabal Quruntul (Czterdziestu Dni), na którą według tradycji udał się Jezus          by pościć i gdzie ukazał się Mu diabeł by Go kusić (Mt 4, 1-11).</a:t>
            </a:r>
            <a:r>
              <a:rPr lang="pl-PL" sz="1800"/>
              <a:t> </a:t>
            </a:r>
          </a:p>
        </p:txBody>
      </p:sp>
      <p:pic>
        <p:nvPicPr>
          <p:cNvPr id="11270" name="Picture 6" descr="gkuszen"/>
          <p:cNvPicPr>
            <a:picLocks noChangeAspect="1" noChangeArrowheads="1"/>
          </p:cNvPicPr>
          <p:nvPr/>
        </p:nvPicPr>
        <p:blipFill>
          <a:blip r:embed="rId2" cstate="print"/>
          <a:srcRect/>
          <a:stretch>
            <a:fillRect/>
          </a:stretch>
        </p:blipFill>
        <p:spPr bwMode="auto">
          <a:xfrm>
            <a:off x="611188" y="1196975"/>
            <a:ext cx="8137525" cy="4475163"/>
          </a:xfrm>
          <a:prstGeom prst="rect">
            <a:avLst/>
          </a:prstGeom>
          <a:noFill/>
          <a:ln w="38100">
            <a:solidFill>
              <a:srgbClr val="FFFF00"/>
            </a:solidFill>
            <a:miter lim="800000"/>
            <a:headEnd/>
            <a:tailEnd/>
          </a:ln>
        </p:spPr>
      </p:pic>
    </p:spTree>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descr="klasztor"/>
          <p:cNvPicPr>
            <a:picLocks noChangeAspect="1" noChangeArrowheads="1"/>
          </p:cNvPicPr>
          <p:nvPr/>
        </p:nvPicPr>
        <p:blipFill>
          <a:blip r:embed="rId2" cstate="print"/>
          <a:srcRect/>
          <a:stretch>
            <a:fillRect/>
          </a:stretch>
        </p:blipFill>
        <p:spPr bwMode="auto">
          <a:xfrm>
            <a:off x="611188" y="260350"/>
            <a:ext cx="7848600" cy="5886450"/>
          </a:xfrm>
          <a:prstGeom prst="rect">
            <a:avLst/>
          </a:prstGeom>
          <a:noFill/>
          <a:ln w="38100">
            <a:solidFill>
              <a:srgbClr val="FFFF00"/>
            </a:solidFill>
            <a:miter lim="800000"/>
            <a:headEnd/>
            <a:tailEnd/>
          </a:ln>
        </p:spPr>
      </p:pic>
      <p:sp>
        <p:nvSpPr>
          <p:cNvPr id="44037" name="Rectangle 5"/>
          <p:cNvSpPr>
            <a:spLocks noGrp="1" noChangeArrowheads="1"/>
          </p:cNvSpPr>
          <p:nvPr>
            <p:ph type="title"/>
          </p:nvPr>
        </p:nvSpPr>
        <p:spPr>
          <a:xfrm>
            <a:off x="1547813" y="6165850"/>
            <a:ext cx="6059487" cy="561975"/>
          </a:xfrm>
        </p:spPr>
        <p:txBody>
          <a:bodyPr/>
          <a:lstStyle/>
          <a:p>
            <a:r>
              <a:rPr lang="pl-PL" sz="3200">
                <a:solidFill>
                  <a:schemeClr val="tx1"/>
                </a:solidFill>
              </a:rPr>
              <a:t>Klasztor na Górze Kuszenia.</a:t>
            </a:r>
          </a:p>
        </p:txBody>
      </p:sp>
      <p:sp>
        <p:nvSpPr>
          <p:cNvPr id="44038" name="Line 6"/>
          <p:cNvSpPr>
            <a:spLocks noChangeShapeType="1"/>
          </p:cNvSpPr>
          <p:nvPr/>
        </p:nvSpPr>
        <p:spPr bwMode="auto">
          <a:xfrm flipV="1">
            <a:off x="3419475" y="2924175"/>
            <a:ext cx="1008063" cy="3313113"/>
          </a:xfrm>
          <a:prstGeom prst="line">
            <a:avLst/>
          </a:prstGeom>
          <a:noFill/>
          <a:ln w="57150">
            <a:solidFill>
              <a:srgbClr val="FF3300"/>
            </a:solidFill>
            <a:round/>
            <a:headEnd/>
            <a:tailEnd type="triangle" w="med" len="med"/>
          </a:ln>
          <a:effectLst/>
        </p:spPr>
        <p:txBody>
          <a:bodyPr/>
          <a:lstStyle/>
          <a:p>
            <a:endParaRPr lang="pl-PL"/>
          </a:p>
        </p:txBody>
      </p:sp>
    </p:spTree>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539750" y="0"/>
            <a:ext cx="8147050" cy="1066800"/>
          </a:xfrm>
        </p:spPr>
        <p:txBody>
          <a:bodyPr/>
          <a:lstStyle/>
          <a:p>
            <a:r>
              <a:rPr lang="pl-PL" b="1">
                <a:solidFill>
                  <a:srgbClr val="993300"/>
                </a:solidFill>
              </a:rPr>
              <a:t>Jerycho </a:t>
            </a:r>
            <a:r>
              <a:rPr lang="pl-PL" sz="3200">
                <a:solidFill>
                  <a:schemeClr val="tx1"/>
                </a:solidFill>
              </a:rPr>
              <a:t>-</a:t>
            </a:r>
            <a:r>
              <a:rPr lang="pl-PL" sz="3200" b="1">
                <a:solidFill>
                  <a:srgbClr val="993300"/>
                </a:solidFill>
              </a:rPr>
              <a:t> </a:t>
            </a:r>
            <a:r>
              <a:rPr lang="pl-PL" sz="3200"/>
              <a:t>uważane za jedno z najstarszych zachowanych miast świata.</a:t>
            </a:r>
          </a:p>
        </p:txBody>
      </p:sp>
      <p:sp>
        <p:nvSpPr>
          <p:cNvPr id="18435" name="Rectangle 3"/>
          <p:cNvSpPr>
            <a:spLocks noGrp="1" noChangeArrowheads="1"/>
          </p:cNvSpPr>
          <p:nvPr>
            <p:ph type="body" idx="1"/>
          </p:nvPr>
        </p:nvSpPr>
        <p:spPr>
          <a:xfrm>
            <a:off x="0" y="6021388"/>
            <a:ext cx="9144000" cy="836612"/>
          </a:xfrm>
        </p:spPr>
        <p:txBody>
          <a:bodyPr/>
          <a:lstStyle/>
          <a:p>
            <a:pPr algn="ctr">
              <a:lnSpc>
                <a:spcPct val="90000"/>
              </a:lnSpc>
              <a:buFontTx/>
              <a:buNone/>
            </a:pPr>
            <a:r>
              <a:rPr lang="pl-PL" sz="2800"/>
              <a:t>Wielka sykomora. Na podobną wszedł Zachariasz, gdy chciał zobaczyć przechodzącego Chrystusa.</a:t>
            </a:r>
          </a:p>
        </p:txBody>
      </p:sp>
      <p:pic>
        <p:nvPicPr>
          <p:cNvPr id="18436" name="Picture 4" descr="sykomora"/>
          <p:cNvPicPr>
            <a:picLocks noChangeAspect="1" noChangeArrowheads="1"/>
          </p:cNvPicPr>
          <p:nvPr/>
        </p:nvPicPr>
        <p:blipFill>
          <a:blip r:embed="rId2" cstate="print"/>
          <a:srcRect/>
          <a:stretch>
            <a:fillRect/>
          </a:stretch>
        </p:blipFill>
        <p:spPr bwMode="auto">
          <a:xfrm>
            <a:off x="2051050" y="1268413"/>
            <a:ext cx="5040313" cy="4764087"/>
          </a:xfrm>
          <a:prstGeom prst="rect">
            <a:avLst/>
          </a:prstGeom>
          <a:noFill/>
          <a:ln w="38100">
            <a:solidFill>
              <a:srgbClr val="FFFF00"/>
            </a:solidFill>
            <a:miter lim="800000"/>
            <a:headEnd/>
            <a:tailEnd/>
          </a:ln>
        </p:spPr>
      </p:pic>
    </p:spTree>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4"/>
          <p:cNvSpPr>
            <a:spLocks noGrp="1" noChangeArrowheads="1"/>
          </p:cNvSpPr>
          <p:nvPr>
            <p:ph type="ctrTitle"/>
          </p:nvPr>
        </p:nvSpPr>
        <p:spPr>
          <a:xfrm>
            <a:off x="684213" y="0"/>
            <a:ext cx="7772400" cy="938213"/>
          </a:xfrm>
        </p:spPr>
        <p:txBody>
          <a:bodyPr/>
          <a:lstStyle/>
          <a:p>
            <a:r>
              <a:rPr lang="pl-PL" b="1">
                <a:solidFill>
                  <a:srgbClr val="993300"/>
                </a:solidFill>
                <a:latin typeface="Comic Sans MS" pitchFamily="66" charset="0"/>
              </a:rPr>
              <a:t>Jezioro Galilejskie</a:t>
            </a:r>
          </a:p>
        </p:txBody>
      </p:sp>
      <p:sp>
        <p:nvSpPr>
          <p:cNvPr id="19461" name="Rectangle 5"/>
          <p:cNvSpPr>
            <a:spLocks noGrp="1" noChangeArrowheads="1"/>
          </p:cNvSpPr>
          <p:nvPr>
            <p:ph type="subTitle" idx="1"/>
          </p:nvPr>
        </p:nvSpPr>
        <p:spPr>
          <a:xfrm>
            <a:off x="0" y="5581650"/>
            <a:ext cx="9144000" cy="1276350"/>
          </a:xfrm>
        </p:spPr>
        <p:txBody>
          <a:bodyPr/>
          <a:lstStyle/>
          <a:p>
            <a:pPr>
              <a:lnSpc>
                <a:spcPct val="80000"/>
              </a:lnSpc>
            </a:pPr>
            <a:r>
              <a:rPr lang="pl-PL" sz="2400"/>
              <a:t>Posiada bardzo różne nazwy (Kinneret, Morze Galilejskie, Genezaret, Morze Tyberiadzkie, Morze). Przepływa przez nie Jordan. Długość ok. 21 km, szerokość - 12 i głębokość do 48.  Powierzchnia = 144 km</a:t>
            </a:r>
            <a:r>
              <a:rPr lang="pl-PL" sz="2400" baseline="30000"/>
              <a:t>2</a:t>
            </a:r>
            <a:r>
              <a:rPr lang="pl-PL" sz="2400"/>
              <a:t>. Leży w depresji - ok. 210 m.</a:t>
            </a:r>
          </a:p>
        </p:txBody>
      </p:sp>
      <p:pic>
        <p:nvPicPr>
          <p:cNvPr id="19462" name="Picture 6" descr="jgalilej"/>
          <p:cNvPicPr>
            <a:picLocks noChangeAspect="1" noChangeArrowheads="1"/>
          </p:cNvPicPr>
          <p:nvPr/>
        </p:nvPicPr>
        <p:blipFill>
          <a:blip r:embed="rId2" cstate="print"/>
          <a:srcRect/>
          <a:stretch>
            <a:fillRect/>
          </a:stretch>
        </p:blipFill>
        <p:spPr bwMode="auto">
          <a:xfrm>
            <a:off x="1187450" y="765175"/>
            <a:ext cx="6983413" cy="4662488"/>
          </a:xfrm>
          <a:prstGeom prst="rect">
            <a:avLst/>
          </a:prstGeom>
          <a:noFill/>
          <a:ln w="38100">
            <a:solidFill>
              <a:srgbClr val="FFFF00"/>
            </a:solidFill>
            <a:miter lim="800000"/>
            <a:headEnd/>
            <a:tailEnd/>
          </a:ln>
        </p:spPr>
      </p:pic>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3" name="Rectangle 7"/>
          <p:cNvSpPr>
            <a:spLocks noGrp="1" noChangeArrowheads="1"/>
          </p:cNvSpPr>
          <p:nvPr>
            <p:ph type="subTitle" idx="1"/>
          </p:nvPr>
        </p:nvSpPr>
        <p:spPr>
          <a:xfrm>
            <a:off x="4572000" y="549275"/>
            <a:ext cx="4572000" cy="5688013"/>
          </a:xfrm>
          <a:noFill/>
          <a:ln/>
        </p:spPr>
        <p:txBody>
          <a:bodyPr/>
          <a:lstStyle/>
          <a:p>
            <a:pPr algn="l"/>
            <a:r>
              <a:rPr lang="pl-PL" dirty="0"/>
              <a:t>Fresk w prezbiterium </a:t>
            </a:r>
            <a:r>
              <a:rPr lang="pl-PL" dirty="0" smtClean="0"/>
              <a:t>bazyliki w Nazarecie </a:t>
            </a:r>
            <a:r>
              <a:rPr lang="pl-PL" dirty="0"/>
              <a:t>przypominający o tym, że jest:            </a:t>
            </a:r>
          </a:p>
          <a:p>
            <a:pPr algn="l">
              <a:buFontTx/>
              <a:buChar char="-"/>
            </a:pPr>
            <a:r>
              <a:rPr lang="pl-PL" dirty="0">
                <a:solidFill>
                  <a:srgbClr val="993300"/>
                </a:solidFill>
              </a:rPr>
              <a:t> Jeden</a:t>
            </a:r>
            <a:r>
              <a:rPr lang="pl-PL" dirty="0"/>
              <a:t>,</a:t>
            </a:r>
          </a:p>
          <a:p>
            <a:pPr algn="l">
              <a:buFontTx/>
              <a:buChar char="-"/>
            </a:pPr>
            <a:r>
              <a:rPr lang="pl-PL" dirty="0">
                <a:solidFill>
                  <a:srgbClr val="993300"/>
                </a:solidFill>
              </a:rPr>
              <a:t> Święty</a:t>
            </a:r>
            <a:r>
              <a:rPr lang="pl-PL" dirty="0"/>
              <a:t>,</a:t>
            </a:r>
          </a:p>
          <a:p>
            <a:pPr algn="l">
              <a:buFontTx/>
              <a:buChar char="-"/>
            </a:pPr>
            <a:r>
              <a:rPr lang="pl-PL" dirty="0">
                <a:solidFill>
                  <a:srgbClr val="993300"/>
                </a:solidFill>
              </a:rPr>
              <a:t> Katolicki </a:t>
            </a:r>
            <a:r>
              <a:rPr lang="pl-PL" dirty="0"/>
              <a:t>(czyli  </a:t>
            </a:r>
          </a:p>
          <a:p>
            <a:pPr algn="l"/>
            <a:r>
              <a:rPr lang="pl-PL" dirty="0">
                <a:solidFill>
                  <a:srgbClr val="993300"/>
                </a:solidFill>
              </a:rPr>
              <a:t>  Powszechny</a:t>
            </a:r>
            <a:r>
              <a:rPr lang="pl-PL" dirty="0"/>
              <a:t>)</a:t>
            </a:r>
          </a:p>
          <a:p>
            <a:pPr algn="l">
              <a:buFontTx/>
              <a:buChar char="-"/>
            </a:pPr>
            <a:r>
              <a:rPr lang="pl-PL" dirty="0"/>
              <a:t> i </a:t>
            </a:r>
            <a:r>
              <a:rPr lang="pl-PL" dirty="0">
                <a:solidFill>
                  <a:srgbClr val="993300"/>
                </a:solidFill>
              </a:rPr>
              <a:t>Apostolski </a:t>
            </a:r>
            <a:r>
              <a:rPr lang="pl-PL" dirty="0"/>
              <a:t>Kościół  </a:t>
            </a:r>
          </a:p>
          <a:p>
            <a:pPr algn="l"/>
            <a:r>
              <a:rPr lang="pl-PL" dirty="0"/>
              <a:t>  Chrystusowy</a:t>
            </a:r>
          </a:p>
        </p:txBody>
      </p:sp>
      <p:pic>
        <p:nvPicPr>
          <p:cNvPr id="50184" name="Picture 8" descr="nazaret2"/>
          <p:cNvPicPr>
            <a:picLocks noChangeAspect="1" noChangeArrowheads="1"/>
          </p:cNvPicPr>
          <p:nvPr/>
        </p:nvPicPr>
        <p:blipFill>
          <a:blip r:embed="rId2" cstate="print"/>
          <a:srcRect/>
          <a:stretch>
            <a:fillRect/>
          </a:stretch>
        </p:blipFill>
        <p:spPr bwMode="auto">
          <a:xfrm>
            <a:off x="179388" y="260350"/>
            <a:ext cx="4257675" cy="6402388"/>
          </a:xfrm>
          <a:prstGeom prst="rect">
            <a:avLst/>
          </a:prstGeom>
          <a:noFill/>
          <a:ln w="38100">
            <a:solidFill>
              <a:srgbClr val="FFFF00"/>
            </a:solidFill>
            <a:miter lim="800000"/>
            <a:headEnd/>
            <a:tailEnd/>
          </a:ln>
        </p:spPr>
      </p:pic>
    </p:spTree>
  </p:cSld>
  <p:clrMapOvr>
    <a:masterClrMapping/>
  </p:clrMapOvr>
  <p:transition spd="slow" advTm="79">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653" name="Picture 5" descr="kam"/>
          <p:cNvPicPr>
            <a:picLocks noChangeAspect="1" noChangeArrowheads="1"/>
          </p:cNvPicPr>
          <p:nvPr/>
        </p:nvPicPr>
        <p:blipFill>
          <a:blip r:embed="rId2" cstate="print"/>
          <a:srcRect/>
          <a:stretch>
            <a:fillRect/>
          </a:stretch>
        </p:blipFill>
        <p:spPr bwMode="auto">
          <a:xfrm>
            <a:off x="0" y="798513"/>
            <a:ext cx="9144000" cy="6059487"/>
          </a:xfrm>
          <a:prstGeom prst="rect">
            <a:avLst/>
          </a:prstGeom>
          <a:noFill/>
          <a:ln w="38100">
            <a:solidFill>
              <a:srgbClr val="0099FF"/>
            </a:solidFill>
            <a:miter lim="800000"/>
            <a:headEnd/>
            <a:tailEnd/>
          </a:ln>
        </p:spPr>
      </p:pic>
      <p:sp>
        <p:nvSpPr>
          <p:cNvPr id="27652" name="Rectangle 4"/>
          <p:cNvSpPr>
            <a:spLocks noGrp="1" noChangeArrowheads="1"/>
          </p:cNvSpPr>
          <p:nvPr>
            <p:ph type="title"/>
          </p:nvPr>
        </p:nvSpPr>
        <p:spPr>
          <a:xfrm>
            <a:off x="0" y="6381750"/>
            <a:ext cx="9144000" cy="476250"/>
          </a:xfrm>
        </p:spPr>
        <p:txBody>
          <a:bodyPr/>
          <a:lstStyle/>
          <a:p>
            <a:r>
              <a:rPr lang="pl-PL" sz="2800" b="1">
                <a:solidFill>
                  <a:srgbClr val="FFFF00"/>
                </a:solidFill>
              </a:rPr>
              <a:t>Kamienie pokryte solą na brzegu Morza Martwego.</a:t>
            </a:r>
          </a:p>
        </p:txBody>
      </p:sp>
      <p:sp>
        <p:nvSpPr>
          <p:cNvPr id="27654" name="Rectangle 6"/>
          <p:cNvSpPr>
            <a:spLocks noChangeArrowheads="1"/>
          </p:cNvSpPr>
          <p:nvPr/>
        </p:nvSpPr>
        <p:spPr bwMode="auto">
          <a:xfrm>
            <a:off x="1835150" y="0"/>
            <a:ext cx="5400675" cy="762000"/>
          </a:xfrm>
          <a:prstGeom prst="rect">
            <a:avLst/>
          </a:prstGeom>
          <a:noFill/>
          <a:ln w="9525">
            <a:noFill/>
            <a:miter lim="800000"/>
            <a:headEnd/>
            <a:tailEnd/>
          </a:ln>
          <a:effectLst/>
        </p:spPr>
        <p:txBody>
          <a:bodyPr>
            <a:spAutoFit/>
          </a:bodyPr>
          <a:lstStyle/>
          <a:p>
            <a:r>
              <a:rPr lang="pl-PL" sz="4400" b="1">
                <a:solidFill>
                  <a:srgbClr val="993300"/>
                </a:solidFill>
                <a:latin typeface="Comic Sans MS" pitchFamily="66" charset="0"/>
              </a:rPr>
              <a:t>Morze Martwe</a:t>
            </a:r>
          </a:p>
        </p:txBody>
      </p:sp>
    </p:spTree>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C:\Documents and Settings\Admin\Pulpit\dead sea\1.jpg"/>
          <p:cNvPicPr>
            <a:picLocks noGrp="1" noChangeAspect="1" noChangeArrowheads="1"/>
          </p:cNvPicPr>
          <p:nvPr>
            <p:ph/>
          </p:nvPr>
        </p:nvPicPr>
        <p:blipFill>
          <a:blip r:embed="rId2" cstate="print"/>
          <a:srcRect/>
          <a:stretch>
            <a:fillRect/>
          </a:stretch>
        </p:blipFill>
        <p:spPr>
          <a:xfrm>
            <a:off x="881063" y="609600"/>
            <a:ext cx="7380287" cy="5486400"/>
          </a:xfrm>
          <a:noFill/>
        </p:spPr>
      </p:pic>
    </p:spTree>
  </p:cSld>
  <p:clrMapOvr>
    <a:masterClrMapping/>
  </p:clrMapOvr>
  <p:transition spd="slow" advTm="5000">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74638"/>
            <a:ext cx="8229600" cy="490537"/>
          </a:xfrm>
        </p:spPr>
        <p:txBody>
          <a:bodyPr/>
          <a:lstStyle/>
          <a:p>
            <a:r>
              <a:rPr lang="pl-PL" b="1">
                <a:solidFill>
                  <a:srgbClr val="993300"/>
                </a:solidFill>
                <a:latin typeface="Comic Sans MS" pitchFamily="66" charset="0"/>
              </a:rPr>
              <a:t>Pustynia Judzka</a:t>
            </a:r>
            <a:endParaRPr lang="pl-PL" b="1" i="1">
              <a:solidFill>
                <a:srgbClr val="993300"/>
              </a:solidFill>
              <a:latin typeface="Comic Sans MS" pitchFamily="66" charset="0"/>
            </a:endParaRPr>
          </a:p>
        </p:txBody>
      </p:sp>
      <p:pic>
        <p:nvPicPr>
          <p:cNvPr id="29700" name="Picture 4" descr="pustynia judzka"/>
          <p:cNvPicPr>
            <a:picLocks noChangeAspect="1" noChangeArrowheads="1"/>
          </p:cNvPicPr>
          <p:nvPr/>
        </p:nvPicPr>
        <p:blipFill>
          <a:blip r:embed="rId2" cstate="print"/>
          <a:srcRect/>
          <a:stretch>
            <a:fillRect/>
          </a:stretch>
        </p:blipFill>
        <p:spPr bwMode="auto">
          <a:xfrm>
            <a:off x="395288" y="1052513"/>
            <a:ext cx="8280400" cy="5465762"/>
          </a:xfrm>
          <a:prstGeom prst="rect">
            <a:avLst/>
          </a:prstGeom>
          <a:noFill/>
          <a:ln w="38100">
            <a:solidFill>
              <a:srgbClr val="FFFF00"/>
            </a:solidFill>
            <a:miter lim="800000"/>
            <a:headEnd/>
            <a:tailEnd/>
          </a:ln>
        </p:spPr>
      </p:pic>
    </p:spTree>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3" name="Picture 5" descr="pustynia judzka2"/>
          <p:cNvPicPr>
            <a:picLocks noChangeAspect="1" noChangeArrowheads="1"/>
          </p:cNvPicPr>
          <p:nvPr/>
        </p:nvPicPr>
        <p:blipFill>
          <a:blip r:embed="rId2" cstate="print"/>
          <a:srcRect/>
          <a:stretch>
            <a:fillRect/>
          </a:stretch>
        </p:blipFill>
        <p:spPr bwMode="auto">
          <a:xfrm>
            <a:off x="900113" y="260350"/>
            <a:ext cx="7273925" cy="5456238"/>
          </a:xfrm>
          <a:prstGeom prst="rect">
            <a:avLst/>
          </a:prstGeom>
          <a:noFill/>
          <a:ln w="38100">
            <a:solidFill>
              <a:srgbClr val="FFFF00"/>
            </a:solidFill>
            <a:miter lim="800000"/>
            <a:headEnd/>
            <a:tailEnd/>
          </a:ln>
        </p:spPr>
      </p:pic>
      <p:sp>
        <p:nvSpPr>
          <p:cNvPr id="53255" name="Rectangle 7"/>
          <p:cNvSpPr>
            <a:spLocks noGrp="1" noChangeArrowheads="1"/>
          </p:cNvSpPr>
          <p:nvPr>
            <p:ph type="body" idx="1"/>
          </p:nvPr>
        </p:nvSpPr>
        <p:spPr>
          <a:xfrm>
            <a:off x="395288" y="5734050"/>
            <a:ext cx="8229600" cy="968375"/>
          </a:xfrm>
          <a:noFill/>
          <a:ln/>
        </p:spPr>
        <p:txBody>
          <a:bodyPr/>
          <a:lstStyle/>
          <a:p>
            <a:pPr algn="ctr">
              <a:buFontTx/>
              <a:buNone/>
            </a:pPr>
            <a:r>
              <a:rPr lang="pl-PL" sz="2800"/>
              <a:t>Wyschnięte koryto potoku w okresie letnim,</a:t>
            </a:r>
            <a:r>
              <a:rPr lang="pl-PL" sz="2800" i="1"/>
              <a:t>         </a:t>
            </a:r>
            <a:r>
              <a:rPr lang="pl-PL" sz="2800"/>
              <a:t>które wiosną potrafi być bardzo</a:t>
            </a:r>
            <a:r>
              <a:rPr lang="pl-PL" sz="2800" i="1"/>
              <a:t> </a:t>
            </a:r>
            <a:r>
              <a:rPr lang="pl-PL" sz="2800"/>
              <a:t>niebezpieczne</a:t>
            </a:r>
            <a:r>
              <a:rPr lang="pl-PL" sz="2800" i="1"/>
              <a:t>.</a:t>
            </a:r>
          </a:p>
        </p:txBody>
      </p:sp>
    </p:spTree>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C:\Documents and Settings\Admin\Pulpit\Góra Tabor\1.jpg"/>
          <p:cNvPicPr>
            <a:picLocks noGrp="1" noChangeAspect="1" noChangeArrowheads="1"/>
          </p:cNvPicPr>
          <p:nvPr>
            <p:ph/>
          </p:nvPr>
        </p:nvPicPr>
        <p:blipFill>
          <a:blip r:embed="rId2" cstate="print"/>
          <a:srcRect/>
          <a:stretch>
            <a:fillRect/>
          </a:stretch>
        </p:blipFill>
        <p:spPr>
          <a:xfrm>
            <a:off x="683568" y="1124744"/>
            <a:ext cx="7772400" cy="5181600"/>
          </a:xfrm>
          <a:noFill/>
        </p:spPr>
      </p:pic>
      <p:sp>
        <p:nvSpPr>
          <p:cNvPr id="3" name="pole tekstowe 2"/>
          <p:cNvSpPr txBox="1"/>
          <p:nvPr/>
        </p:nvSpPr>
        <p:spPr>
          <a:xfrm>
            <a:off x="683568" y="332656"/>
            <a:ext cx="7992888" cy="584775"/>
          </a:xfrm>
          <a:prstGeom prst="rect">
            <a:avLst/>
          </a:prstGeom>
          <a:noFill/>
        </p:spPr>
        <p:txBody>
          <a:bodyPr wrap="square" rtlCol="0">
            <a:spAutoFit/>
          </a:bodyPr>
          <a:lstStyle/>
          <a:p>
            <a:r>
              <a:rPr lang="pl-PL" sz="3200" dirty="0" smtClean="0"/>
              <a:t>Góra Przemienienia- Góra Tabor</a:t>
            </a:r>
            <a:endParaRPr lang="pl-PL" dirty="0"/>
          </a:p>
        </p:txBody>
      </p:sp>
    </p:spTree>
  </p:cSld>
  <p:clrMapOvr>
    <a:masterClrMapping/>
  </p:clrMapOvr>
  <p:transition spd="slow" advTm="5000">
    <p:fade thruBlk="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C:\Documents and Settings\Admin\Pulpit\Góra Tabor\3.jpg"/>
          <p:cNvPicPr>
            <a:picLocks noGrp="1" noChangeAspect="1" noChangeArrowheads="1"/>
          </p:cNvPicPr>
          <p:nvPr>
            <p:ph/>
          </p:nvPr>
        </p:nvPicPr>
        <p:blipFill>
          <a:blip r:embed="rId2" cstate="print"/>
          <a:srcRect/>
          <a:stretch>
            <a:fillRect/>
          </a:stretch>
        </p:blipFill>
        <p:spPr>
          <a:xfrm>
            <a:off x="685800" y="762000"/>
            <a:ext cx="7772400" cy="5181600"/>
          </a:xfrm>
          <a:noFill/>
        </p:spPr>
      </p:pic>
    </p:spTree>
  </p:cSld>
  <p:clrMapOvr>
    <a:masterClrMapping/>
  </p:clrMapOvr>
  <p:transition spd="slow" advTm="5000">
    <p:fade thruBlk="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C:\Documents and Settings\Admin\Pulpit\Cezarea Filipowa. źródła Jordanu\1.jpg"/>
          <p:cNvPicPr>
            <a:picLocks noGrp="1" noChangeAspect="1" noChangeArrowheads="1"/>
          </p:cNvPicPr>
          <p:nvPr>
            <p:ph/>
          </p:nvPr>
        </p:nvPicPr>
        <p:blipFill>
          <a:blip r:embed="rId2" cstate="print"/>
          <a:srcRect/>
          <a:stretch>
            <a:fillRect/>
          </a:stretch>
        </p:blipFill>
        <p:spPr>
          <a:xfrm>
            <a:off x="1187624" y="1124744"/>
            <a:ext cx="6537920" cy="4903440"/>
          </a:xfrm>
          <a:noFill/>
        </p:spPr>
      </p:pic>
      <p:sp>
        <p:nvSpPr>
          <p:cNvPr id="3" name="pole tekstowe 2"/>
          <p:cNvSpPr txBox="1"/>
          <p:nvPr/>
        </p:nvSpPr>
        <p:spPr>
          <a:xfrm>
            <a:off x="971600" y="188640"/>
            <a:ext cx="7560840" cy="646331"/>
          </a:xfrm>
          <a:prstGeom prst="rect">
            <a:avLst/>
          </a:prstGeom>
          <a:noFill/>
        </p:spPr>
        <p:txBody>
          <a:bodyPr wrap="square" rtlCol="0">
            <a:spAutoFit/>
          </a:bodyPr>
          <a:lstStyle/>
          <a:p>
            <a:r>
              <a:rPr lang="pl-PL" dirty="0" smtClean="0"/>
              <a:t>Cezarea Filipowa – to tu Szymon usłyszał od Jezusa że jest Skałą na której zostanie zbudowany Kościół</a:t>
            </a:r>
            <a:endParaRPr lang="pl-PL" dirty="0"/>
          </a:p>
        </p:txBody>
      </p:sp>
    </p:spTree>
  </p:cSld>
  <p:clrMapOvr>
    <a:masterClrMapping/>
  </p:clrMapOvr>
  <p:transition spd="slow" advTm="5000">
    <p:fade thruBlk="1"/>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C:\Documents and Settings\Admin\Pulpit\Cezarea Filipowa. źródła Jordanu\2.jpg"/>
          <p:cNvPicPr>
            <a:picLocks noGrp="1" noChangeAspect="1" noChangeArrowheads="1"/>
          </p:cNvPicPr>
          <p:nvPr>
            <p:ph/>
          </p:nvPr>
        </p:nvPicPr>
        <p:blipFill>
          <a:blip r:embed="rId2" cstate="print"/>
          <a:srcRect/>
          <a:stretch>
            <a:fillRect/>
          </a:stretch>
        </p:blipFill>
        <p:spPr>
          <a:xfrm>
            <a:off x="2514600" y="609600"/>
            <a:ext cx="4114800" cy="5486400"/>
          </a:xfrm>
          <a:noFill/>
        </p:spPr>
      </p:pic>
    </p:spTree>
  </p:cSld>
  <p:clrMapOvr>
    <a:masterClrMapping/>
  </p:clrMapOvr>
  <p:transition spd="slow" advTm="5000">
    <p:fade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28" descr="C:\Documents and Settings\Admin\Pulpit\Cezarea Filipowa. źródła Jordanu\3.jpg"/>
          <p:cNvPicPr>
            <a:picLocks noGrp="1" noChangeAspect="1" noChangeArrowheads="1"/>
          </p:cNvPicPr>
          <p:nvPr>
            <p:ph/>
          </p:nvPr>
        </p:nvPicPr>
        <p:blipFill>
          <a:blip r:embed="rId2" cstate="print"/>
          <a:srcRect/>
          <a:stretch>
            <a:fillRect/>
          </a:stretch>
        </p:blipFill>
        <p:spPr>
          <a:xfrm>
            <a:off x="2743200" y="609600"/>
            <a:ext cx="3657600" cy="5486400"/>
          </a:xfrm>
          <a:noFill/>
        </p:spPr>
      </p:pic>
    </p:spTree>
  </p:cSld>
  <p:clrMapOvr>
    <a:masterClrMapping/>
  </p:clrMapOvr>
  <p:transition spd="slow" advTm="5000">
    <p:fade thruBlk="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C:\Documents and Settings\Admin\Pulpit\Cezarea Filipowa. źródła Jordanu\4.jpg"/>
          <p:cNvPicPr>
            <a:picLocks noGrp="1" noChangeAspect="1" noChangeArrowheads="1"/>
          </p:cNvPicPr>
          <p:nvPr>
            <p:ph/>
          </p:nvPr>
        </p:nvPicPr>
        <p:blipFill>
          <a:blip r:embed="rId2" cstate="print"/>
          <a:srcRect/>
          <a:stretch>
            <a:fillRect/>
          </a:stretch>
        </p:blipFill>
        <p:spPr>
          <a:xfrm>
            <a:off x="914400" y="609600"/>
            <a:ext cx="7315200" cy="5486400"/>
          </a:xfrm>
          <a:noFill/>
        </p:spPr>
      </p:pic>
    </p:spTree>
  </p:cSld>
  <p:clrMapOvr>
    <a:masterClrMapping/>
  </p:clrMapOvr>
  <p:transition spd="slow" advTm="5000">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C:\Documents and Settings\Admin\Pulpit\nazareth\1.jpg"/>
          <p:cNvPicPr>
            <a:picLocks noGrp="1" noChangeAspect="1" noChangeArrowheads="1"/>
          </p:cNvPicPr>
          <p:nvPr>
            <p:ph/>
          </p:nvPr>
        </p:nvPicPr>
        <p:blipFill>
          <a:blip r:embed="rId2" cstate="print"/>
          <a:srcRect/>
          <a:stretch>
            <a:fillRect/>
          </a:stretch>
        </p:blipFill>
        <p:spPr>
          <a:xfrm>
            <a:off x="685800" y="762000"/>
            <a:ext cx="7772400" cy="5181600"/>
          </a:xfrm>
          <a:noFill/>
        </p:spPr>
      </p:pic>
    </p:spTree>
  </p:cSld>
  <p:clrMapOvr>
    <a:masterClrMapping/>
  </p:clrMapOvr>
  <p:transition spd="slow" advTm="78">
    <p:fade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C:\Documents and Settings\Admin\Pulpit\Cezarea Filipowa. źródła Jordanu\5.jpg"/>
          <p:cNvPicPr>
            <a:picLocks noGrp="1" noChangeAspect="1" noChangeArrowheads="1"/>
          </p:cNvPicPr>
          <p:nvPr>
            <p:ph/>
          </p:nvPr>
        </p:nvPicPr>
        <p:blipFill>
          <a:blip r:embed="rId2" cstate="print"/>
          <a:srcRect/>
          <a:stretch>
            <a:fillRect/>
          </a:stretch>
        </p:blipFill>
        <p:spPr>
          <a:xfrm>
            <a:off x="2514600" y="609600"/>
            <a:ext cx="4114800" cy="5486400"/>
          </a:xfrm>
          <a:noFill/>
        </p:spPr>
      </p:pic>
    </p:spTree>
  </p:cSld>
  <p:clrMapOvr>
    <a:masterClrMapping/>
  </p:clrMapOvr>
  <p:transition spd="slow" advTm="5000">
    <p:fade thruBlk="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C:\Documents and Settings\Admin\Pulpit\Cezarea Filipowa. źródła Jordanu\6.jpg"/>
          <p:cNvPicPr>
            <a:picLocks noGrp="1" noChangeAspect="1" noChangeArrowheads="1"/>
          </p:cNvPicPr>
          <p:nvPr>
            <p:ph/>
          </p:nvPr>
        </p:nvPicPr>
        <p:blipFill>
          <a:blip r:embed="rId2" cstate="print"/>
          <a:srcRect/>
          <a:stretch>
            <a:fillRect/>
          </a:stretch>
        </p:blipFill>
        <p:spPr>
          <a:xfrm>
            <a:off x="685800" y="762000"/>
            <a:ext cx="7772400" cy="5181600"/>
          </a:xfrm>
          <a:noFill/>
        </p:spPr>
      </p:pic>
    </p:spTree>
  </p:cSld>
  <p:clrMapOvr>
    <a:masterClrMapping/>
  </p:clrMapOvr>
  <p:transition spd="slow" advTm="5000">
    <p:fade thruBlk="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C:\Documents and Settings\Admin\Pulpit\Cezarea Filipowa. źródła Jordanu\7.jpg"/>
          <p:cNvPicPr>
            <a:picLocks noGrp="1" noChangeAspect="1" noChangeArrowheads="1"/>
          </p:cNvPicPr>
          <p:nvPr>
            <p:ph/>
          </p:nvPr>
        </p:nvPicPr>
        <p:blipFill>
          <a:blip r:embed="rId2" cstate="print"/>
          <a:srcRect/>
          <a:stretch>
            <a:fillRect/>
          </a:stretch>
        </p:blipFill>
        <p:spPr>
          <a:xfrm>
            <a:off x="2514600" y="609600"/>
            <a:ext cx="4114800" cy="5486400"/>
          </a:xfrm>
          <a:noFill/>
        </p:spPr>
      </p:pic>
    </p:spTree>
  </p:cSld>
  <p:clrMapOvr>
    <a:masterClrMapping/>
  </p:clrMapOvr>
  <p:transition spd="slow" advTm="5000">
    <p:fade thruBlk="1"/>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p:nvPr>
        </p:nvSpPr>
        <p:spPr/>
        <p:txBody>
          <a:bodyPr/>
          <a:lstStyle/>
          <a:p>
            <a:pPr eaLnBrk="1" hangingPunct="1"/>
            <a:endParaRPr lang="pl-PL" smtClean="0"/>
          </a:p>
        </p:txBody>
      </p:sp>
      <p:pic>
        <p:nvPicPr>
          <p:cNvPr id="22531" name="Picture 4" descr="C:\Documents and Settings\Admin\Pulpit\Góra Błogosławieństw\6.jpg"/>
          <p:cNvPicPr>
            <a:picLocks noChangeAspect="1" noChangeArrowheads="1"/>
          </p:cNvPicPr>
          <p:nvPr/>
        </p:nvPicPr>
        <p:blipFill>
          <a:blip r:embed="rId2" cstate="print"/>
          <a:srcRect/>
          <a:stretch>
            <a:fillRect/>
          </a:stretch>
        </p:blipFill>
        <p:spPr bwMode="auto">
          <a:xfrm>
            <a:off x="620713" y="466725"/>
            <a:ext cx="7900987" cy="5924550"/>
          </a:xfrm>
          <a:prstGeom prst="rect">
            <a:avLst/>
          </a:prstGeom>
          <a:noFill/>
          <a:ln w="9525">
            <a:noFill/>
            <a:miter lim="800000"/>
            <a:headEnd/>
            <a:tailEnd/>
          </a:ln>
        </p:spPr>
      </p:pic>
    </p:spTree>
  </p:cSld>
  <p:clrMapOvr>
    <a:masterClrMapping/>
  </p:clrMapOvr>
  <p:transition spd="slow" advTm="5000">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s://upload.wikimedia.org/wikipedia/commons/0/0e/PikiWiki_Israel_18488_Nazareth_Village.jpg"/>
          <p:cNvPicPr>
            <a:picLocks noChangeAspect="1" noChangeArrowheads="1"/>
          </p:cNvPicPr>
          <p:nvPr/>
        </p:nvPicPr>
        <p:blipFill>
          <a:blip r:embed="rId2" cstate="print"/>
          <a:srcRect/>
          <a:stretch>
            <a:fillRect/>
          </a:stretch>
        </p:blipFill>
        <p:spPr bwMode="auto">
          <a:xfrm>
            <a:off x="683568" y="404664"/>
            <a:ext cx="3816424" cy="5664451"/>
          </a:xfrm>
          <a:prstGeom prst="rect">
            <a:avLst/>
          </a:prstGeom>
          <a:noFill/>
        </p:spPr>
      </p:pic>
      <p:sp>
        <p:nvSpPr>
          <p:cNvPr id="3" name="pole tekstowe 2"/>
          <p:cNvSpPr txBox="1"/>
          <p:nvPr/>
        </p:nvSpPr>
        <p:spPr>
          <a:xfrm>
            <a:off x="5292080" y="1916832"/>
            <a:ext cx="3240360" cy="1200329"/>
          </a:xfrm>
          <a:prstGeom prst="rect">
            <a:avLst/>
          </a:prstGeom>
          <a:noFill/>
        </p:spPr>
        <p:txBody>
          <a:bodyPr wrap="square" rtlCol="0">
            <a:spAutoFit/>
          </a:bodyPr>
          <a:lstStyle/>
          <a:p>
            <a:r>
              <a:rPr lang="pl-PL" sz="3600" dirty="0" smtClean="0"/>
              <a:t>Rekonstrukcja wnętrza domu</a:t>
            </a:r>
            <a:endParaRPr lang="pl-PL" sz="3600" dirty="0"/>
          </a:p>
        </p:txBody>
      </p:sp>
    </p:spTree>
  </p:cSld>
  <p:clrMapOvr>
    <a:masterClrMapping/>
  </p:clrMapOvr>
  <p:transition spd="slow" advTm="46">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C:\Documents and Settings\Admin\Pulpit\nazareth\4.jpg"/>
          <p:cNvPicPr>
            <a:picLocks noGrp="1" noChangeAspect="1" noChangeArrowheads="1"/>
          </p:cNvPicPr>
          <p:nvPr>
            <p:ph/>
          </p:nvPr>
        </p:nvPicPr>
        <p:blipFill>
          <a:blip r:embed="rId2" cstate="print"/>
          <a:srcRect/>
          <a:stretch>
            <a:fillRect/>
          </a:stretch>
        </p:blipFill>
        <p:spPr>
          <a:xfrm>
            <a:off x="685800" y="735013"/>
            <a:ext cx="7772400" cy="5235575"/>
          </a:xfrm>
          <a:noFill/>
        </p:spPr>
      </p:pic>
    </p:spTree>
  </p:cSld>
  <p:clrMapOvr>
    <a:masterClrMapping/>
  </p:clrMapOvr>
  <p:transition spd="slow" advTm="188">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123728" y="260648"/>
            <a:ext cx="5110163" cy="793750"/>
          </a:xfrm>
        </p:spPr>
        <p:txBody>
          <a:bodyPr/>
          <a:lstStyle/>
          <a:p>
            <a:r>
              <a:rPr lang="pl-PL" b="1" dirty="0">
                <a:solidFill>
                  <a:srgbClr val="993300"/>
                </a:solidFill>
                <a:latin typeface="Comic Sans MS" pitchFamily="66" charset="0"/>
              </a:rPr>
              <a:t>Jerozolima</a:t>
            </a:r>
          </a:p>
        </p:txBody>
      </p:sp>
      <p:pic>
        <p:nvPicPr>
          <p:cNvPr id="3077" name="Picture 5" descr="jerozolima"/>
          <p:cNvPicPr>
            <a:picLocks noChangeAspect="1" noChangeArrowheads="1"/>
          </p:cNvPicPr>
          <p:nvPr/>
        </p:nvPicPr>
        <p:blipFill>
          <a:blip r:embed="rId2" cstate="print"/>
          <a:srcRect/>
          <a:stretch>
            <a:fillRect/>
          </a:stretch>
        </p:blipFill>
        <p:spPr bwMode="auto">
          <a:xfrm>
            <a:off x="467544" y="1124744"/>
            <a:ext cx="8280400" cy="3632200"/>
          </a:xfrm>
          <a:prstGeom prst="rect">
            <a:avLst/>
          </a:prstGeom>
          <a:noFill/>
          <a:ln w="38100">
            <a:solidFill>
              <a:srgbClr val="FFFF00"/>
            </a:solidFill>
            <a:miter lim="800000"/>
            <a:headEnd/>
            <a:tailEnd/>
          </a:ln>
        </p:spPr>
      </p:pic>
      <p:sp>
        <p:nvSpPr>
          <p:cNvPr id="6" name="pole tekstowe 5"/>
          <p:cNvSpPr txBox="1"/>
          <p:nvPr/>
        </p:nvSpPr>
        <p:spPr>
          <a:xfrm>
            <a:off x="467544" y="4941168"/>
            <a:ext cx="8352928" cy="1569660"/>
          </a:xfrm>
          <a:prstGeom prst="rect">
            <a:avLst/>
          </a:prstGeom>
          <a:noFill/>
        </p:spPr>
        <p:txBody>
          <a:bodyPr wrap="square" rtlCol="0">
            <a:spAutoFit/>
          </a:bodyPr>
          <a:lstStyle/>
          <a:p>
            <a:r>
              <a:rPr lang="pl-PL" sz="1600" dirty="0" smtClean="0"/>
              <a:t>Miasto </a:t>
            </a:r>
            <a:r>
              <a:rPr lang="pl-PL" sz="1600" dirty="0"/>
              <a:t>o bardzo długiej historii, jego początki sięgają III tysiąclecia p.n.e. Najprawdopodobniej w ostatnich latach </a:t>
            </a:r>
            <a:r>
              <a:rPr lang="pl-PL" sz="1600" dirty="0">
                <a:hlinkClick r:id="rId3" tooltip="XI wiek p.n.e."/>
              </a:rPr>
              <a:t>XI wieku p.n.e.</a:t>
            </a:r>
            <a:r>
              <a:rPr lang="pl-PL" sz="1600" dirty="0"/>
              <a:t> (ok. 1003 p.n.e.) miasto zamieszkane przez </a:t>
            </a:r>
            <a:r>
              <a:rPr lang="pl-PL" sz="1600" dirty="0" err="1">
                <a:hlinkClick r:id="rId4" tooltip="Jebusyci"/>
              </a:rPr>
              <a:t>Jebusytów</a:t>
            </a:r>
            <a:r>
              <a:rPr lang="pl-PL" sz="1600" dirty="0"/>
              <a:t> zostało zdobyte przez </a:t>
            </a:r>
            <a:r>
              <a:rPr lang="pl-PL" sz="1600" dirty="0">
                <a:hlinkClick r:id="rId5" tooltip="Dawid (król Izraela)"/>
              </a:rPr>
              <a:t>króla Dawida</a:t>
            </a:r>
            <a:r>
              <a:rPr lang="pl-PL" sz="1600" dirty="0"/>
              <a:t>, który przeniósł do niego z </a:t>
            </a:r>
            <a:r>
              <a:rPr lang="pl-PL" sz="1600" dirty="0">
                <a:hlinkClick r:id="rId6" tooltip="Hebron"/>
              </a:rPr>
              <a:t>Hebronu</a:t>
            </a:r>
            <a:r>
              <a:rPr lang="pl-PL" sz="1600" dirty="0"/>
              <a:t> stolicę państwa </a:t>
            </a:r>
            <a:r>
              <a:rPr lang="pl-PL" sz="1600" dirty="0">
                <a:hlinkClick r:id="rId7" tooltip="Izrael"/>
              </a:rPr>
              <a:t>Izrael</a:t>
            </a:r>
            <a:r>
              <a:rPr lang="pl-PL" sz="1600" dirty="0"/>
              <a:t>. </a:t>
            </a:r>
            <a:r>
              <a:rPr lang="pl-PL" sz="1600" dirty="0" smtClean="0"/>
              <a:t>Leżące </a:t>
            </a:r>
            <a:r>
              <a:rPr lang="pl-PL" sz="1600" dirty="0"/>
              <a:t>pomiędzy górami i wzgórzami. Dawid obwarował i rozbudował całe miasto. Sprowadził do Jerozolimy </a:t>
            </a:r>
            <a:r>
              <a:rPr lang="pl-PL" sz="1600" dirty="0">
                <a:hlinkClick r:id="rId8" tooltip="Arka Przymierza"/>
              </a:rPr>
              <a:t>Arkę Przymierza</a:t>
            </a:r>
            <a:r>
              <a:rPr lang="pl-PL" sz="1600" dirty="0"/>
              <a:t>. Jego syn, król </a:t>
            </a:r>
            <a:r>
              <a:rPr lang="pl-PL" sz="1600" dirty="0">
                <a:hlinkClick r:id="rId9" tooltip="Salomon (król Izraela)"/>
              </a:rPr>
              <a:t>Salomon</a:t>
            </a:r>
            <a:r>
              <a:rPr lang="pl-PL" sz="1600" dirty="0"/>
              <a:t> zbudował </a:t>
            </a:r>
            <a:r>
              <a:rPr lang="pl-PL" sz="1600" dirty="0" smtClean="0"/>
              <a:t>tu </a:t>
            </a:r>
            <a:r>
              <a:rPr lang="pl-PL" sz="1600" dirty="0" smtClean="0">
                <a:hlinkClick r:id="rId10" tooltip="Świątynia"/>
              </a:rPr>
              <a:t>świątynię</a:t>
            </a:r>
            <a:r>
              <a:rPr lang="pl-PL" sz="1600" dirty="0"/>
              <a:t> w X wieku p.n.e. (tzw. Pierwsza Świątynia). </a:t>
            </a:r>
          </a:p>
        </p:txBody>
      </p:sp>
    </p:spTree>
  </p:cSld>
  <p:clrMapOvr>
    <a:masterClrMapping/>
  </p:clrMapOvr>
  <p:transition spd="slow" advTm="3546">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C:\Documents and Settings\Admin\Pulpit\JERUSALEM\3.jpg"/>
          <p:cNvPicPr>
            <a:picLocks noGrp="1" noChangeAspect="1" noChangeArrowheads="1"/>
          </p:cNvPicPr>
          <p:nvPr>
            <p:ph/>
          </p:nvPr>
        </p:nvPicPr>
        <p:blipFill>
          <a:blip r:embed="rId2" cstate="print"/>
          <a:srcRect/>
          <a:stretch>
            <a:fillRect/>
          </a:stretch>
        </p:blipFill>
        <p:spPr>
          <a:xfrm>
            <a:off x="685800" y="735013"/>
            <a:ext cx="7772400" cy="5235575"/>
          </a:xfrm>
          <a:noFill/>
        </p:spPr>
      </p:pic>
    </p:spTree>
  </p:cSld>
  <p:clrMapOvr>
    <a:masterClrMapping/>
  </p:clrMapOvr>
  <p:transition spd="slow" advTm="13813">
    <p:fade thruBlk="1"/>
  </p:transition>
  <p:timing>
    <p:tnLst>
      <p:par>
        <p:cTn id="1" dur="indefinite" restart="never" nodeType="tmRoot"/>
      </p:par>
    </p:tnLst>
  </p:timing>
</p:sld>
</file>

<file path=ppt/theme/theme1.xml><?xml version="1.0" encoding="utf-8"?>
<a:theme xmlns:a="http://schemas.openxmlformats.org/drawingml/2006/main" name="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pl-PL"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pl-PL" sz="1800" b="0" i="0" u="none" strike="noStrike" cap="none" normalizeH="0" baseline="0" smtClean="0">
            <a:ln>
              <a:noFill/>
            </a:ln>
            <a:solidFill>
              <a:schemeClr val="tx1"/>
            </a:solidFill>
            <a:effectLst/>
            <a:latin typeface="Arial" charset="0"/>
          </a:defRPr>
        </a:defPPr>
      </a:lstStyle>
    </a:lnDef>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525</TotalTime>
  <Words>378</Words>
  <Application>Microsoft Office PowerPoint</Application>
  <PresentationFormat>Pokaz na ekranie (4:3)</PresentationFormat>
  <Paragraphs>53</Paragraphs>
  <Slides>53</Slides>
  <Notes>0</Notes>
  <HiddenSlides>0</HiddenSlides>
  <MMClips>0</MMClips>
  <ScaleCrop>false</ScaleCrop>
  <HeadingPairs>
    <vt:vector size="4" baseType="variant">
      <vt:variant>
        <vt:lpstr>Motyw</vt:lpstr>
      </vt:variant>
      <vt:variant>
        <vt:i4>1</vt:i4>
      </vt:variant>
      <vt:variant>
        <vt:lpstr>Tytuły slajdów</vt:lpstr>
      </vt:variant>
      <vt:variant>
        <vt:i4>53</vt:i4>
      </vt:variant>
    </vt:vector>
  </HeadingPairs>
  <TitlesOfParts>
    <vt:vector size="54" baseType="lpstr">
      <vt:lpstr>Projekt domyślny</vt:lpstr>
      <vt:lpstr>Slajd 1</vt:lpstr>
      <vt:lpstr>Slajd 2</vt:lpstr>
      <vt:lpstr>Nazaret </vt:lpstr>
      <vt:lpstr>Slajd 4</vt:lpstr>
      <vt:lpstr>Slajd 5</vt:lpstr>
      <vt:lpstr>Slajd 6</vt:lpstr>
      <vt:lpstr>Slajd 7</vt:lpstr>
      <vt:lpstr>Jerozolima</vt:lpstr>
      <vt:lpstr>Slajd 9</vt:lpstr>
      <vt:lpstr>Slajd 10</vt:lpstr>
      <vt:lpstr>Slajd 11</vt:lpstr>
      <vt:lpstr>Slajd 12</vt:lpstr>
      <vt:lpstr>Slajd 13</vt:lpstr>
      <vt:lpstr>Slajd 14</vt:lpstr>
      <vt:lpstr>Slajd 15</vt:lpstr>
      <vt:lpstr>Slajd 16</vt:lpstr>
      <vt:lpstr>Slajd 17</vt:lpstr>
      <vt:lpstr>Slajd 18</vt:lpstr>
      <vt:lpstr>W grocie narodzenia gwiazda z napisem:  Tu narodził się z Maryi Dziewicy Jezus Chrystus.  </vt:lpstr>
      <vt:lpstr>Grota mleczna   to tu, Święta Rodzina miała przygotowywać się do wyruszenia do Egiptu. Gdy w pośpiechu Józef ponaglił Maryję, według palestyńskich podań, kilka kropel karmiącej miało upaść na skałę, zmieniając ubarwienie całej groty na białe. </vt:lpstr>
      <vt:lpstr>Slajd 21</vt:lpstr>
      <vt:lpstr>Slajd 22</vt:lpstr>
      <vt:lpstr>Slajd 23</vt:lpstr>
      <vt:lpstr>Góra Błogosławieństw</vt:lpstr>
      <vt:lpstr>Slajd 25</vt:lpstr>
      <vt:lpstr>Slajd 26</vt:lpstr>
      <vt:lpstr>Slajd 27</vt:lpstr>
      <vt:lpstr>Tabgha </vt:lpstr>
      <vt:lpstr>Mozaika przed ołtarzem w Kościele Rozmnożenia Chleba i kamień, na którym się to dokonało.</vt:lpstr>
      <vt:lpstr>Slajd 30</vt:lpstr>
      <vt:lpstr>Slajd 31</vt:lpstr>
      <vt:lpstr>Kafarnaum</vt:lpstr>
      <vt:lpstr>Slajd 33</vt:lpstr>
      <vt:lpstr>Slajd 34</vt:lpstr>
      <vt:lpstr>Slajd 35</vt:lpstr>
      <vt:lpstr>Góra Kuszenia </vt:lpstr>
      <vt:lpstr>Klasztor na Górze Kuszenia.</vt:lpstr>
      <vt:lpstr>Jerycho - uważane za jedno z najstarszych zachowanych miast świata.</vt:lpstr>
      <vt:lpstr>Jezioro Galilejskie</vt:lpstr>
      <vt:lpstr>Kamienie pokryte solą na brzegu Morza Martwego.</vt:lpstr>
      <vt:lpstr>Slajd 41</vt:lpstr>
      <vt:lpstr>Pustynia Judzka</vt:lpstr>
      <vt:lpstr>Slajd 43</vt:lpstr>
      <vt:lpstr>Slajd 44</vt:lpstr>
      <vt:lpstr>Slajd 45</vt:lpstr>
      <vt:lpstr>Slajd 46</vt:lpstr>
      <vt:lpstr>Slajd 47</vt:lpstr>
      <vt:lpstr>Slajd 48</vt:lpstr>
      <vt:lpstr>Slajd 49</vt:lpstr>
      <vt:lpstr>Slajd 50</vt:lpstr>
      <vt:lpstr>Slajd 51</vt:lpstr>
      <vt:lpstr>Slajd 52</vt:lpstr>
      <vt:lpstr>Slajd 53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Palestyna</dc:title>
  <dc:creator>Majka</dc:creator>
  <cp:lastModifiedBy>User</cp:lastModifiedBy>
  <cp:revision>4</cp:revision>
  <dcterms:created xsi:type="dcterms:W3CDTF">2005-09-24T13:44:06Z</dcterms:created>
  <dcterms:modified xsi:type="dcterms:W3CDTF">2016-04-19T11:08:38Z</dcterms:modified>
</cp:coreProperties>
</file>